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2" userDrawn="1">
          <p15:clr>
            <a:srgbClr val="A4A3A4"/>
          </p15:clr>
        </p15:guide>
        <p15:guide id="2" pos="4659" userDrawn="1">
          <p15:clr>
            <a:srgbClr val="A4A3A4"/>
          </p15:clr>
        </p15:guide>
        <p15:guide id="3" pos="18128" userDrawn="1">
          <p15:clr>
            <a:srgbClr val="A4A3A4"/>
          </p15:clr>
        </p15:guide>
        <p15:guide id="4" pos="872" userDrawn="1">
          <p15:clr>
            <a:srgbClr val="A4A3A4"/>
          </p15:clr>
        </p15:guide>
        <p15:guide id="5" orient="horz" pos="75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DE0"/>
    <a:srgbClr val="46555F"/>
    <a:srgbClr val="FF4343"/>
    <a:srgbClr val="FBAA27"/>
    <a:srgbClr val="425159"/>
    <a:srgbClr val="43515A"/>
    <a:srgbClr val="003333"/>
    <a:srgbClr val="E8EB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657956-0ED0-4438-B745-9529914C76E1}" v="3301" dt="2018-09-19T22:27:45.3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88" autoAdjust="0"/>
    <p:restoredTop sz="94690" autoAdjust="0"/>
  </p:normalViewPr>
  <p:slideViewPr>
    <p:cSldViewPr snapToGrid="0">
      <p:cViewPr varScale="1">
        <p:scale>
          <a:sx n="20" d="100"/>
          <a:sy n="20" d="100"/>
        </p:scale>
        <p:origin x="3196" y="204"/>
      </p:cViewPr>
      <p:guideLst>
        <p:guide orient="horz" pos="13482"/>
        <p:guide pos="4659"/>
        <p:guide pos="18128"/>
        <p:guide pos="872"/>
        <p:guide orient="horz" pos="75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Wodzinski" userId="e453dee9ea284be0" providerId="LiveId" clId="{5A657956-0ED0-4438-B745-9529914C76E1}"/>
    <pc:docChg chg="undo redo custSel addSld delSld modSld">
      <pc:chgData name="Thomas Wodzinski" userId="e453dee9ea284be0" providerId="LiveId" clId="{5A657956-0ED0-4438-B745-9529914C76E1}" dt="2018-09-19T22:27:45.360" v="3181"/>
      <pc:docMkLst>
        <pc:docMk/>
      </pc:docMkLst>
      <pc:sldChg chg="addSp delSp modSp">
        <pc:chgData name="Thomas Wodzinski" userId="e453dee9ea284be0" providerId="LiveId" clId="{5A657956-0ED0-4438-B745-9529914C76E1}" dt="2018-09-19T22:27:42.644" v="3180"/>
        <pc:sldMkLst>
          <pc:docMk/>
          <pc:sldMk cId="2114545984" sldId="256"/>
        </pc:sldMkLst>
        <pc:spChg chg="add mod">
          <ac:chgData name="Thomas Wodzinski" userId="e453dee9ea284be0" providerId="LiveId" clId="{5A657956-0ED0-4438-B745-9529914C76E1}" dt="2018-09-17T07:44:22.002" v="622" actId="1076"/>
          <ac:spMkLst>
            <pc:docMk/>
            <pc:sldMk cId="2114545984" sldId="256"/>
            <ac:spMk id="5" creationId="{2CED5974-10A3-4E95-87E1-30ED4A424357}"/>
          </ac:spMkLst>
        </pc:spChg>
        <pc:spChg chg="add mod">
          <ac:chgData name="Thomas Wodzinski" userId="e453dee9ea284be0" providerId="LiveId" clId="{5A657956-0ED0-4438-B745-9529914C76E1}" dt="2018-09-17T07:50:59.182" v="907" actId="20577"/>
          <ac:spMkLst>
            <pc:docMk/>
            <pc:sldMk cId="2114545984" sldId="256"/>
            <ac:spMk id="6" creationId="{EBEDDE18-5F7D-4F94-914A-91D16B03A874}"/>
          </ac:spMkLst>
        </pc:spChg>
        <pc:spChg chg="add mod">
          <ac:chgData name="Thomas Wodzinski" userId="e453dee9ea284be0" providerId="LiveId" clId="{5A657956-0ED0-4438-B745-9529914C76E1}" dt="2018-09-17T08:55:17.755" v="2974" actId="1076"/>
          <ac:spMkLst>
            <pc:docMk/>
            <pc:sldMk cId="2114545984" sldId="256"/>
            <ac:spMk id="7" creationId="{46CC8B36-667F-4955-8546-7517DB9A2955}"/>
          </ac:spMkLst>
        </pc:spChg>
        <pc:spChg chg="mod">
          <ac:chgData name="Thomas Wodzinski" userId="e453dee9ea284be0" providerId="LiveId" clId="{5A657956-0ED0-4438-B745-9529914C76E1}" dt="2018-09-17T09:18:11.918" v="3177" actId="1035"/>
          <ac:spMkLst>
            <pc:docMk/>
            <pc:sldMk cId="2114545984" sldId="256"/>
            <ac:spMk id="10" creationId="{00000000-0000-0000-0000-000000000000}"/>
          </ac:spMkLst>
        </pc:spChg>
        <pc:spChg chg="add mod">
          <ac:chgData name="Thomas Wodzinski" userId="e453dee9ea284be0" providerId="LiveId" clId="{5A657956-0ED0-4438-B745-9529914C76E1}" dt="2018-09-17T09:01:45.066" v="3089" actId="20577"/>
          <ac:spMkLst>
            <pc:docMk/>
            <pc:sldMk cId="2114545984" sldId="256"/>
            <ac:spMk id="17" creationId="{518588B3-E9C3-436D-9E0D-A4D5545A38FC}"/>
          </ac:spMkLst>
        </pc:spChg>
        <pc:spChg chg="add mod ord">
          <ac:chgData name="Thomas Wodzinski" userId="e453dee9ea284be0" providerId="LiveId" clId="{5A657956-0ED0-4438-B745-9529914C76E1}" dt="2018-09-17T08:54:29.021" v="2943" actId="1035"/>
          <ac:spMkLst>
            <pc:docMk/>
            <pc:sldMk cId="2114545984" sldId="256"/>
            <ac:spMk id="32" creationId="{FA56C1F4-C021-474C-87FB-802305687ED1}"/>
          </ac:spMkLst>
        </pc:spChg>
        <pc:spChg chg="add mod ord">
          <ac:chgData name="Thomas Wodzinski" userId="e453dee9ea284be0" providerId="LiveId" clId="{5A657956-0ED0-4438-B745-9529914C76E1}" dt="2018-09-17T08:54:29.021" v="2943" actId="1035"/>
          <ac:spMkLst>
            <pc:docMk/>
            <pc:sldMk cId="2114545984" sldId="256"/>
            <ac:spMk id="33" creationId="{13FA4D2F-6B2E-461F-A0A2-FB1C95F26F9A}"/>
          </ac:spMkLst>
        </pc:spChg>
        <pc:spChg chg="add mod">
          <ac:chgData name="Thomas Wodzinski" userId="e453dee9ea284be0" providerId="LiveId" clId="{5A657956-0ED0-4438-B745-9529914C76E1}" dt="2018-09-17T08:26:44.334" v="1642" actId="1076"/>
          <ac:spMkLst>
            <pc:docMk/>
            <pc:sldMk cId="2114545984" sldId="256"/>
            <ac:spMk id="35" creationId="{904CCBCD-60D4-418A-843F-2E069432CBD3}"/>
          </ac:spMkLst>
        </pc:spChg>
        <pc:spChg chg="del">
          <ac:chgData name="Thomas Wodzinski" userId="e453dee9ea284be0" providerId="LiveId" clId="{5A657956-0ED0-4438-B745-9529914C76E1}" dt="2018-09-17T07:12:22.934" v="452" actId="478"/>
          <ac:spMkLst>
            <pc:docMk/>
            <pc:sldMk cId="2114545984" sldId="256"/>
            <ac:spMk id="38" creationId="{2D2BF462-4301-40E4-985C-3855029158D7}"/>
          </ac:spMkLst>
        </pc:spChg>
        <pc:spChg chg="mod">
          <ac:chgData name="Thomas Wodzinski" userId="e453dee9ea284be0" providerId="LiveId" clId="{5A657956-0ED0-4438-B745-9529914C76E1}" dt="2018-09-17T08:04:19.627" v="930" actId="1076"/>
          <ac:spMkLst>
            <pc:docMk/>
            <pc:sldMk cId="2114545984" sldId="256"/>
            <ac:spMk id="39" creationId="{E878B84B-7B2B-4500-B068-620A2221E739}"/>
          </ac:spMkLst>
        </pc:spChg>
        <pc:spChg chg="mod">
          <ac:chgData name="Thomas Wodzinski" userId="e453dee9ea284be0" providerId="LiveId" clId="{5A657956-0ED0-4438-B745-9529914C76E1}" dt="2018-09-17T09:18:24.692" v="3178"/>
          <ac:spMkLst>
            <pc:docMk/>
            <pc:sldMk cId="2114545984" sldId="256"/>
            <ac:spMk id="46" creationId="{00000000-0000-0000-0000-000000000000}"/>
          </ac:spMkLst>
        </pc:spChg>
        <pc:spChg chg="mod">
          <ac:chgData name="Thomas Wodzinski" userId="e453dee9ea284be0" providerId="LiveId" clId="{5A657956-0ED0-4438-B745-9529914C76E1}" dt="2018-09-17T08:17:03.057" v="1485"/>
          <ac:spMkLst>
            <pc:docMk/>
            <pc:sldMk cId="2114545984" sldId="256"/>
            <ac:spMk id="47" creationId="{00000000-0000-0000-0000-000000000000}"/>
          </ac:spMkLst>
        </pc:spChg>
        <pc:spChg chg="add mod ord">
          <ac:chgData name="Thomas Wodzinski" userId="e453dee9ea284be0" providerId="LiveId" clId="{5A657956-0ED0-4438-B745-9529914C76E1}" dt="2018-09-17T08:54:29.021" v="2943" actId="1035"/>
          <ac:spMkLst>
            <pc:docMk/>
            <pc:sldMk cId="2114545984" sldId="256"/>
            <ac:spMk id="52" creationId="{A2D41BF4-81BD-454E-910C-5577D893F8F5}"/>
          </ac:spMkLst>
        </pc:spChg>
        <pc:spChg chg="add mod">
          <ac:chgData name="Thomas Wodzinski" userId="e453dee9ea284be0" providerId="LiveId" clId="{5A657956-0ED0-4438-B745-9529914C76E1}" dt="2018-09-17T08:54:29.021" v="2943" actId="1035"/>
          <ac:spMkLst>
            <pc:docMk/>
            <pc:sldMk cId="2114545984" sldId="256"/>
            <ac:spMk id="53" creationId="{323AAE16-88D5-4713-8661-0CE89FA38CFF}"/>
          </ac:spMkLst>
        </pc:spChg>
        <pc:spChg chg="del">
          <ac:chgData name="Thomas Wodzinski" userId="e453dee9ea284be0" providerId="LiveId" clId="{5A657956-0ED0-4438-B745-9529914C76E1}" dt="2018-09-17T07:12:35.064" v="453" actId="478"/>
          <ac:spMkLst>
            <pc:docMk/>
            <pc:sldMk cId="2114545984" sldId="256"/>
            <ac:spMk id="56" creationId="{5583E982-14B9-49B1-85F9-80F22FF6B04F}"/>
          </ac:spMkLst>
        </pc:spChg>
        <pc:spChg chg="del">
          <ac:chgData name="Thomas Wodzinski" userId="e453dee9ea284be0" providerId="LiveId" clId="{5A657956-0ED0-4438-B745-9529914C76E1}" dt="2018-09-17T07:12:35.064" v="453" actId="478"/>
          <ac:spMkLst>
            <pc:docMk/>
            <pc:sldMk cId="2114545984" sldId="256"/>
            <ac:spMk id="61" creationId="{9863061F-87ED-4F6C-B256-03700A873A84}"/>
          </ac:spMkLst>
        </pc:spChg>
        <pc:spChg chg="del">
          <ac:chgData name="Thomas Wodzinski" userId="e453dee9ea284be0" providerId="LiveId" clId="{5A657956-0ED0-4438-B745-9529914C76E1}" dt="2018-09-17T07:12:35.064" v="453" actId="478"/>
          <ac:spMkLst>
            <pc:docMk/>
            <pc:sldMk cId="2114545984" sldId="256"/>
            <ac:spMk id="62" creationId="{B5487EC3-06ED-4430-BCA7-43DF8F08DE62}"/>
          </ac:spMkLst>
        </pc:spChg>
        <pc:spChg chg="del">
          <ac:chgData name="Thomas Wodzinski" userId="e453dee9ea284be0" providerId="LiveId" clId="{5A657956-0ED0-4438-B745-9529914C76E1}" dt="2018-09-17T07:12:35.064" v="453" actId="478"/>
          <ac:spMkLst>
            <pc:docMk/>
            <pc:sldMk cId="2114545984" sldId="256"/>
            <ac:spMk id="63" creationId="{538D9CC2-A420-40B0-B22C-BF29915681E9}"/>
          </ac:spMkLst>
        </pc:spChg>
        <pc:spChg chg="del">
          <ac:chgData name="Thomas Wodzinski" userId="e453dee9ea284be0" providerId="LiveId" clId="{5A657956-0ED0-4438-B745-9529914C76E1}" dt="2018-09-17T07:12:35.064" v="453" actId="478"/>
          <ac:spMkLst>
            <pc:docMk/>
            <pc:sldMk cId="2114545984" sldId="256"/>
            <ac:spMk id="65" creationId="{72306FC7-A13A-401B-8AF3-878B6F9A8467}"/>
          </ac:spMkLst>
        </pc:spChg>
        <pc:spChg chg="del">
          <ac:chgData name="Thomas Wodzinski" userId="e453dee9ea284be0" providerId="LiveId" clId="{5A657956-0ED0-4438-B745-9529914C76E1}" dt="2018-09-17T07:12:35.064" v="453" actId="478"/>
          <ac:spMkLst>
            <pc:docMk/>
            <pc:sldMk cId="2114545984" sldId="256"/>
            <ac:spMk id="66" creationId="{62EA420C-9C1F-4D70-9F53-F95B6BED25AA}"/>
          </ac:spMkLst>
        </pc:spChg>
        <pc:spChg chg="del">
          <ac:chgData name="Thomas Wodzinski" userId="e453dee9ea284be0" providerId="LiveId" clId="{5A657956-0ED0-4438-B745-9529914C76E1}" dt="2018-09-17T07:11:51.995" v="451" actId="478"/>
          <ac:spMkLst>
            <pc:docMk/>
            <pc:sldMk cId="2114545984" sldId="256"/>
            <ac:spMk id="67" creationId="{5E39F061-13CF-4CEB-96DD-FE3A8625E9E1}"/>
          </ac:spMkLst>
        </pc:spChg>
        <pc:spChg chg="add mod">
          <ac:chgData name="Thomas Wodzinski" userId="e453dee9ea284be0" providerId="LiveId" clId="{5A657956-0ED0-4438-B745-9529914C76E1}" dt="2018-09-17T09:01:34.462" v="3085" actId="1076"/>
          <ac:spMkLst>
            <pc:docMk/>
            <pc:sldMk cId="2114545984" sldId="256"/>
            <ac:spMk id="77" creationId="{CF2ED9FD-E781-4C43-8702-E76972C2C850}"/>
          </ac:spMkLst>
        </pc:spChg>
        <pc:spChg chg="add mod">
          <ac:chgData name="Thomas Wodzinski" userId="e453dee9ea284be0" providerId="LiveId" clId="{5A657956-0ED0-4438-B745-9529914C76E1}" dt="2018-09-17T09:05:13.607" v="3121" actId="1076"/>
          <ac:spMkLst>
            <pc:docMk/>
            <pc:sldMk cId="2114545984" sldId="256"/>
            <ac:spMk id="78" creationId="{8C95DA66-479F-4102-AF46-9C27DEB9114B}"/>
          </ac:spMkLst>
        </pc:spChg>
        <pc:spChg chg="add mod">
          <ac:chgData name="Thomas Wodzinski" userId="e453dee9ea284be0" providerId="LiveId" clId="{5A657956-0ED0-4438-B745-9529914C76E1}" dt="2018-09-17T09:09:49.451" v="3149" actId="1076"/>
          <ac:spMkLst>
            <pc:docMk/>
            <pc:sldMk cId="2114545984" sldId="256"/>
            <ac:spMk id="79" creationId="{AAADB304-629D-4FBE-B231-CA18D5C37878}"/>
          </ac:spMkLst>
        </pc:spChg>
        <pc:spChg chg="del">
          <ac:chgData name="Thomas Wodzinski" userId="e453dee9ea284be0" providerId="LiveId" clId="{5A657956-0ED0-4438-B745-9529914C76E1}" dt="2018-09-17T07:12:35.064" v="453" actId="478"/>
          <ac:spMkLst>
            <pc:docMk/>
            <pc:sldMk cId="2114545984" sldId="256"/>
            <ac:spMk id="97" creationId="{235695CF-721F-4633-A75E-8C7025B6FDAC}"/>
          </ac:spMkLst>
        </pc:spChg>
        <pc:spChg chg="mod">
          <ac:chgData name="Thomas Wodzinski" userId="e453dee9ea284be0" providerId="LiveId" clId="{5A657956-0ED0-4438-B745-9529914C76E1}" dt="2018-09-17T09:11:30.838" v="3159" actId="1036"/>
          <ac:spMkLst>
            <pc:docMk/>
            <pc:sldMk cId="2114545984" sldId="256"/>
            <ac:spMk id="104" creationId="{EA929340-7E8D-4CAF-8E04-CE1C3B3435BB}"/>
          </ac:spMkLst>
        </pc:spChg>
        <pc:spChg chg="add del mod">
          <ac:chgData name="Thomas Wodzinski" userId="e453dee9ea284be0" providerId="LiveId" clId="{5A657956-0ED0-4438-B745-9529914C76E1}" dt="2018-09-17T07:42:42.296" v="610" actId="478"/>
          <ac:spMkLst>
            <pc:docMk/>
            <pc:sldMk cId="2114545984" sldId="256"/>
            <ac:spMk id="143" creationId="{4575F7AA-7D7E-4812-9355-91EFD5250058}"/>
          </ac:spMkLst>
        </pc:spChg>
        <pc:spChg chg="add del mod">
          <ac:chgData name="Thomas Wodzinski" userId="e453dee9ea284be0" providerId="LiveId" clId="{5A657956-0ED0-4438-B745-9529914C76E1}" dt="2018-09-17T07:42:42.296" v="610" actId="478"/>
          <ac:spMkLst>
            <pc:docMk/>
            <pc:sldMk cId="2114545984" sldId="256"/>
            <ac:spMk id="145" creationId="{B2EB8720-91F8-459B-80D9-45684DBDEAB1}"/>
          </ac:spMkLst>
        </pc:spChg>
        <pc:spChg chg="add del mod">
          <ac:chgData name="Thomas Wodzinski" userId="e453dee9ea284be0" providerId="LiveId" clId="{5A657956-0ED0-4438-B745-9529914C76E1}" dt="2018-09-17T07:42:42.296" v="610" actId="478"/>
          <ac:spMkLst>
            <pc:docMk/>
            <pc:sldMk cId="2114545984" sldId="256"/>
            <ac:spMk id="147" creationId="{57B03D33-57D5-4003-8044-5286CEB94D8B}"/>
          </ac:spMkLst>
        </pc:spChg>
        <pc:spChg chg="add mod">
          <ac:chgData name="Thomas Wodzinski" userId="e453dee9ea284be0" providerId="LiveId" clId="{5A657956-0ED0-4438-B745-9529914C76E1}" dt="2018-09-17T07:44:22.002" v="622" actId="1076"/>
          <ac:spMkLst>
            <pc:docMk/>
            <pc:sldMk cId="2114545984" sldId="256"/>
            <ac:spMk id="155" creationId="{03E8F779-5E61-422A-BC45-0B74BB4B3F29}"/>
          </ac:spMkLst>
        </pc:spChg>
        <pc:spChg chg="mod">
          <ac:chgData name="Thomas Wodzinski" userId="e453dee9ea284be0" providerId="LiveId" clId="{5A657956-0ED0-4438-B745-9529914C76E1}" dt="2018-09-17T08:03:51.114" v="929" actId="404"/>
          <ac:spMkLst>
            <pc:docMk/>
            <pc:sldMk cId="2114545984" sldId="256"/>
            <ac:spMk id="156" creationId="{881ECC81-3251-4236-BAD0-7D2111402E2E}"/>
          </ac:spMkLst>
        </pc:spChg>
        <pc:spChg chg="mod">
          <ac:chgData name="Thomas Wodzinski" userId="e453dee9ea284be0" providerId="LiveId" clId="{5A657956-0ED0-4438-B745-9529914C76E1}" dt="2018-09-17T08:58:39.570" v="3060" actId="122"/>
          <ac:spMkLst>
            <pc:docMk/>
            <pc:sldMk cId="2114545984" sldId="256"/>
            <ac:spMk id="159" creationId="{BBD84B1E-9226-4018-B96C-B134FF304007}"/>
          </ac:spMkLst>
        </pc:spChg>
        <pc:spChg chg="del">
          <ac:chgData name="Thomas Wodzinski" userId="e453dee9ea284be0" providerId="LiveId" clId="{5A657956-0ED0-4438-B745-9529914C76E1}" dt="2018-09-17T07:12:22.934" v="452" actId="478"/>
          <ac:spMkLst>
            <pc:docMk/>
            <pc:sldMk cId="2114545984" sldId="256"/>
            <ac:spMk id="160" creationId="{4CDE5D4E-8695-4619-A43F-DA5B1FFD95CE}"/>
          </ac:spMkLst>
        </pc:spChg>
        <pc:spChg chg="del">
          <ac:chgData name="Thomas Wodzinski" userId="e453dee9ea284be0" providerId="LiveId" clId="{5A657956-0ED0-4438-B745-9529914C76E1}" dt="2018-09-17T07:12:22.934" v="452" actId="478"/>
          <ac:spMkLst>
            <pc:docMk/>
            <pc:sldMk cId="2114545984" sldId="256"/>
            <ac:spMk id="161" creationId="{3907E3AB-3148-4355-83E3-0DC652529428}"/>
          </ac:spMkLst>
        </pc:spChg>
        <pc:spChg chg="del">
          <ac:chgData name="Thomas Wodzinski" userId="e453dee9ea284be0" providerId="LiveId" clId="{5A657956-0ED0-4438-B745-9529914C76E1}" dt="2018-09-17T07:12:22.934" v="452" actId="478"/>
          <ac:spMkLst>
            <pc:docMk/>
            <pc:sldMk cId="2114545984" sldId="256"/>
            <ac:spMk id="162" creationId="{2857013A-024C-432C-9C15-4EB6A8A104E5}"/>
          </ac:spMkLst>
        </pc:spChg>
        <pc:spChg chg="del">
          <ac:chgData name="Thomas Wodzinski" userId="e453dee9ea284be0" providerId="LiveId" clId="{5A657956-0ED0-4438-B745-9529914C76E1}" dt="2018-09-17T07:12:22.934" v="452" actId="478"/>
          <ac:spMkLst>
            <pc:docMk/>
            <pc:sldMk cId="2114545984" sldId="256"/>
            <ac:spMk id="163" creationId="{AA436A18-DA51-4E0E-8645-8CB4A920CDA7}"/>
          </ac:spMkLst>
        </pc:spChg>
        <pc:spChg chg="del">
          <ac:chgData name="Thomas Wodzinski" userId="e453dee9ea284be0" providerId="LiveId" clId="{5A657956-0ED0-4438-B745-9529914C76E1}" dt="2018-09-17T07:12:22.934" v="452" actId="478"/>
          <ac:spMkLst>
            <pc:docMk/>
            <pc:sldMk cId="2114545984" sldId="256"/>
            <ac:spMk id="164" creationId="{ED51830A-9152-4381-9893-33DB9F47FAF8}"/>
          </ac:spMkLst>
        </pc:spChg>
        <pc:spChg chg="del">
          <ac:chgData name="Thomas Wodzinski" userId="e453dee9ea284be0" providerId="LiveId" clId="{5A657956-0ED0-4438-B745-9529914C76E1}" dt="2018-09-17T07:24:17.947" v="484" actId="478"/>
          <ac:spMkLst>
            <pc:docMk/>
            <pc:sldMk cId="2114545984" sldId="256"/>
            <ac:spMk id="165" creationId="{5818C2AE-CD95-4D39-9C93-914F968DF709}"/>
          </ac:spMkLst>
        </pc:spChg>
        <pc:spChg chg="mod">
          <ac:chgData name="Thomas Wodzinski" userId="e453dee9ea284be0" providerId="LiveId" clId="{5A657956-0ED0-4438-B745-9529914C76E1}" dt="2018-09-17T08:17:03.060" v="1488"/>
          <ac:spMkLst>
            <pc:docMk/>
            <pc:sldMk cId="2114545984" sldId="256"/>
            <ac:spMk id="168" creationId="{75310BF8-324D-4184-A389-C3EAB64E9094}"/>
          </ac:spMkLst>
        </pc:spChg>
        <pc:spChg chg="del">
          <ac:chgData name="Thomas Wodzinski" userId="e453dee9ea284be0" providerId="LiveId" clId="{5A657956-0ED0-4438-B745-9529914C76E1}" dt="2018-09-17T07:12:22.934" v="452" actId="478"/>
          <ac:spMkLst>
            <pc:docMk/>
            <pc:sldMk cId="2114545984" sldId="256"/>
            <ac:spMk id="169" creationId="{C539DD3D-ECC7-42B9-B23F-F3DB475AA134}"/>
          </ac:spMkLst>
        </pc:spChg>
        <pc:spChg chg="del">
          <ac:chgData name="Thomas Wodzinski" userId="e453dee9ea284be0" providerId="LiveId" clId="{5A657956-0ED0-4438-B745-9529914C76E1}" dt="2018-09-17T07:12:22.934" v="452" actId="478"/>
          <ac:spMkLst>
            <pc:docMk/>
            <pc:sldMk cId="2114545984" sldId="256"/>
            <ac:spMk id="170" creationId="{4679ADB8-9383-4934-879E-31932B0E5404}"/>
          </ac:spMkLst>
        </pc:spChg>
        <pc:spChg chg="add mod">
          <ac:chgData name="Thomas Wodzinski" userId="e453dee9ea284be0" providerId="LiveId" clId="{5A657956-0ED0-4438-B745-9529914C76E1}" dt="2018-09-17T07:44:22.002" v="622" actId="1076"/>
          <ac:spMkLst>
            <pc:docMk/>
            <pc:sldMk cId="2114545984" sldId="256"/>
            <ac:spMk id="171" creationId="{30271EE6-1D4B-48A6-A6CF-00DEE0648A0F}"/>
          </ac:spMkLst>
        </pc:spChg>
        <pc:spChg chg="mod">
          <ac:chgData name="Thomas Wodzinski" userId="e453dee9ea284be0" providerId="LiveId" clId="{5A657956-0ED0-4438-B745-9529914C76E1}" dt="2018-09-17T08:26:28.324" v="1638" actId="14100"/>
          <ac:spMkLst>
            <pc:docMk/>
            <pc:sldMk cId="2114545984" sldId="256"/>
            <ac:spMk id="173" creationId="{B9EE3B99-933E-49B8-8023-8373D9CAEC7B}"/>
          </ac:spMkLst>
        </pc:spChg>
        <pc:spChg chg="mod">
          <ac:chgData name="Thomas Wodzinski" userId="e453dee9ea284be0" providerId="LiveId" clId="{5A657956-0ED0-4438-B745-9529914C76E1}" dt="2018-09-17T08:17:03.061" v="1491"/>
          <ac:spMkLst>
            <pc:docMk/>
            <pc:sldMk cId="2114545984" sldId="256"/>
            <ac:spMk id="174" creationId="{AD83C0F7-9ECC-4390-A12A-484DED9A67F3}"/>
          </ac:spMkLst>
        </pc:spChg>
        <pc:spChg chg="mod">
          <ac:chgData name="Thomas Wodzinski" userId="e453dee9ea284be0" providerId="LiveId" clId="{5A657956-0ED0-4438-B745-9529914C76E1}" dt="2018-09-17T08:17:03.061" v="1492"/>
          <ac:spMkLst>
            <pc:docMk/>
            <pc:sldMk cId="2114545984" sldId="256"/>
            <ac:spMk id="176" creationId="{65C292A6-5A01-430E-BB71-79FCAF46BBD1}"/>
          </ac:spMkLst>
        </pc:spChg>
        <pc:spChg chg="mod">
          <ac:chgData name="Thomas Wodzinski" userId="e453dee9ea284be0" providerId="LiveId" clId="{5A657956-0ED0-4438-B745-9529914C76E1}" dt="2018-09-17T08:17:03.062" v="1493"/>
          <ac:spMkLst>
            <pc:docMk/>
            <pc:sldMk cId="2114545984" sldId="256"/>
            <ac:spMk id="177" creationId="{7F3BE3CB-C7DF-404B-BBF9-016B3CEF1C5F}"/>
          </ac:spMkLst>
        </pc:spChg>
        <pc:spChg chg="add mod">
          <ac:chgData name="Thomas Wodzinski" userId="e453dee9ea284be0" providerId="LiveId" clId="{5A657956-0ED0-4438-B745-9529914C76E1}" dt="2018-09-17T08:11:22.751" v="1205" actId="1076"/>
          <ac:spMkLst>
            <pc:docMk/>
            <pc:sldMk cId="2114545984" sldId="256"/>
            <ac:spMk id="181" creationId="{955929AE-DC70-4A6A-BAA9-695B0D346E33}"/>
          </ac:spMkLst>
        </pc:spChg>
        <pc:spChg chg="mod ord">
          <ac:chgData name="Thomas Wodzinski" userId="e453dee9ea284be0" providerId="LiveId" clId="{5A657956-0ED0-4438-B745-9529914C76E1}" dt="2018-09-17T08:38:33.399" v="2029" actId="1037"/>
          <ac:spMkLst>
            <pc:docMk/>
            <pc:sldMk cId="2114545984" sldId="256"/>
            <ac:spMk id="183" creationId="{100D8800-25D6-4CB5-A58E-DD6A9675BA7F}"/>
          </ac:spMkLst>
        </pc:spChg>
        <pc:spChg chg="mod">
          <ac:chgData name="Thomas Wodzinski" userId="e453dee9ea284be0" providerId="LiveId" clId="{5A657956-0ED0-4438-B745-9529914C76E1}" dt="2018-09-17T08:39:18.600" v="2049" actId="1038"/>
          <ac:spMkLst>
            <pc:docMk/>
            <pc:sldMk cId="2114545984" sldId="256"/>
            <ac:spMk id="184" creationId="{7BFDD4EF-D197-4943-A39E-6AF0CAEBA5CB}"/>
          </ac:spMkLst>
        </pc:spChg>
        <pc:spChg chg="add del mod">
          <ac:chgData name="Thomas Wodzinski" userId="e453dee9ea284be0" providerId="LiveId" clId="{5A657956-0ED0-4438-B745-9529914C76E1}" dt="2018-09-17T08:22:58.941" v="1597"/>
          <ac:spMkLst>
            <pc:docMk/>
            <pc:sldMk cId="2114545984" sldId="256"/>
            <ac:spMk id="185" creationId="{647FFB93-E8F6-43ED-B398-71C3545B10FD}"/>
          </ac:spMkLst>
        </pc:spChg>
        <pc:spChg chg="add mod ord">
          <ac:chgData name="Thomas Wodzinski" userId="e453dee9ea284be0" providerId="LiveId" clId="{5A657956-0ED0-4438-B745-9529914C76E1}" dt="2018-09-17T08:54:29.021" v="2943" actId="1035"/>
          <ac:spMkLst>
            <pc:docMk/>
            <pc:sldMk cId="2114545984" sldId="256"/>
            <ac:spMk id="188" creationId="{475764B5-27E7-4398-B118-B1345D66AC8D}"/>
          </ac:spMkLst>
        </pc:spChg>
        <pc:spChg chg="add del mod">
          <ac:chgData name="Thomas Wodzinski" userId="e453dee9ea284be0" providerId="LiveId" clId="{5A657956-0ED0-4438-B745-9529914C76E1}" dt="2018-09-17T08:33:07.767" v="1814" actId="478"/>
          <ac:spMkLst>
            <pc:docMk/>
            <pc:sldMk cId="2114545984" sldId="256"/>
            <ac:spMk id="189" creationId="{7B7A81F0-2002-4B75-9458-EB8CDD9C6262}"/>
          </ac:spMkLst>
        </pc:spChg>
        <pc:spChg chg="add mod">
          <ac:chgData name="Thomas Wodzinski" userId="e453dee9ea284be0" providerId="LiveId" clId="{5A657956-0ED0-4438-B745-9529914C76E1}" dt="2018-09-17T09:03:31.457" v="3107" actId="1076"/>
          <ac:spMkLst>
            <pc:docMk/>
            <pc:sldMk cId="2114545984" sldId="256"/>
            <ac:spMk id="191" creationId="{8C5A06FA-B17B-4880-903C-39767DE91A9A}"/>
          </ac:spMkLst>
        </pc:spChg>
        <pc:spChg chg="mod">
          <ac:chgData name="Thomas Wodzinski" userId="e453dee9ea284be0" providerId="LiveId" clId="{5A657956-0ED0-4438-B745-9529914C76E1}" dt="2018-09-17T08:35:24.783" v="1928" actId="122"/>
          <ac:spMkLst>
            <pc:docMk/>
            <pc:sldMk cId="2114545984" sldId="256"/>
            <ac:spMk id="194" creationId="{AB83E0FF-021B-4159-B286-908BA54DFCCD}"/>
          </ac:spMkLst>
        </pc:spChg>
        <pc:spChg chg="add mod ord">
          <ac:chgData name="Thomas Wodzinski" userId="e453dee9ea284be0" providerId="LiveId" clId="{5A657956-0ED0-4438-B745-9529914C76E1}" dt="2018-09-17T08:56:14.777" v="2985" actId="1037"/>
          <ac:spMkLst>
            <pc:docMk/>
            <pc:sldMk cId="2114545984" sldId="256"/>
            <ac:spMk id="196" creationId="{C95ACD57-B3CA-47D0-9EEA-389C00FA96E4}"/>
          </ac:spMkLst>
        </pc:spChg>
        <pc:spChg chg="add mod">
          <ac:chgData name="Thomas Wodzinski" userId="e453dee9ea284be0" providerId="LiveId" clId="{5A657956-0ED0-4438-B745-9529914C76E1}" dt="2018-09-17T09:03:11.765" v="3106" actId="20577"/>
          <ac:spMkLst>
            <pc:docMk/>
            <pc:sldMk cId="2114545984" sldId="256"/>
            <ac:spMk id="200" creationId="{4209462D-9357-46CE-84F9-13D3ED15730F}"/>
          </ac:spMkLst>
        </pc:spChg>
        <pc:spChg chg="mod">
          <ac:chgData name="Thomas Wodzinski" userId="e453dee9ea284be0" providerId="LiveId" clId="{5A657956-0ED0-4438-B745-9529914C76E1}" dt="2018-09-17T08:58:04.445" v="3057" actId="122"/>
          <ac:spMkLst>
            <pc:docMk/>
            <pc:sldMk cId="2114545984" sldId="256"/>
            <ac:spMk id="203" creationId="{73F9CD2C-64E2-401D-9603-B5A6202EFC43}"/>
          </ac:spMkLst>
        </pc:spChg>
        <pc:spChg chg="add mod">
          <ac:chgData name="Thomas Wodzinski" userId="e453dee9ea284be0" providerId="LiveId" clId="{5A657956-0ED0-4438-B745-9529914C76E1}" dt="2018-09-17T09:05:25.578" v="3128" actId="20577"/>
          <ac:spMkLst>
            <pc:docMk/>
            <pc:sldMk cId="2114545984" sldId="256"/>
            <ac:spMk id="210" creationId="{64262F1C-301E-4B3D-B318-60BFF8807EBF}"/>
          </ac:spMkLst>
        </pc:spChg>
        <pc:spChg chg="add mod">
          <ac:chgData name="Thomas Wodzinski" userId="e453dee9ea284be0" providerId="LiveId" clId="{5A657956-0ED0-4438-B745-9529914C76E1}" dt="2018-09-17T09:05:36.134" v="3133" actId="20577"/>
          <ac:spMkLst>
            <pc:docMk/>
            <pc:sldMk cId="2114545984" sldId="256"/>
            <ac:spMk id="211" creationId="{902C78F2-A3DB-4DA5-B20F-67B538DF8905}"/>
          </ac:spMkLst>
        </pc:spChg>
        <pc:grpChg chg="del">
          <ac:chgData name="Thomas Wodzinski" userId="e453dee9ea284be0" providerId="LiveId" clId="{5A657956-0ED0-4438-B745-9529914C76E1}" dt="2018-09-17T07:11:48.854" v="450" actId="478"/>
          <ac:grpSpMkLst>
            <pc:docMk/>
            <pc:sldMk cId="2114545984" sldId="256"/>
            <ac:grpSpMk id="110" creationId="{5E2606B4-2026-46E5-B250-DDB44E9B17C2}"/>
          </ac:grpSpMkLst>
        </pc:grpChg>
        <pc:grpChg chg="del">
          <ac:chgData name="Thomas Wodzinski" userId="e453dee9ea284be0" providerId="LiveId" clId="{5A657956-0ED0-4438-B745-9529914C76E1}" dt="2018-09-17T07:24:27.381" v="485"/>
          <ac:grpSpMkLst>
            <pc:docMk/>
            <pc:sldMk cId="2114545984" sldId="256"/>
            <ac:grpSpMk id="150" creationId="{E8DB6B96-EC7C-498C-8A2D-5C29AF98EB15}"/>
          </ac:grpSpMkLst>
        </pc:grpChg>
        <pc:grpChg chg="add mod">
          <ac:chgData name="Thomas Wodzinski" userId="e453dee9ea284be0" providerId="LiveId" clId="{5A657956-0ED0-4438-B745-9529914C76E1}" dt="2018-09-17T08:09:10.083" v="1189" actId="14100"/>
          <ac:grpSpMkLst>
            <pc:docMk/>
            <pc:sldMk cId="2114545984" sldId="256"/>
            <ac:grpSpMk id="172" creationId="{07F86349-8CE0-435C-9702-5726850AF713}"/>
          </ac:grpSpMkLst>
        </pc:grpChg>
        <pc:grpChg chg="add mod">
          <ac:chgData name="Thomas Wodzinski" userId="e453dee9ea284be0" providerId="LiveId" clId="{5A657956-0ED0-4438-B745-9529914C76E1}" dt="2018-09-17T07:47:08.153" v="680" actId="14100"/>
          <ac:grpSpMkLst>
            <pc:docMk/>
            <pc:sldMk cId="2114545984" sldId="256"/>
            <ac:grpSpMk id="175" creationId="{D66D248F-2FFE-48F6-BE7D-ECF40C125551}"/>
          </ac:grpSpMkLst>
        </pc:grpChg>
        <pc:grpChg chg="add del mod">
          <ac:chgData name="Thomas Wodzinski" userId="e453dee9ea284be0" providerId="LiveId" clId="{5A657956-0ED0-4438-B745-9529914C76E1}" dt="2018-09-17T07:54:10.394" v="915" actId="478"/>
          <ac:grpSpMkLst>
            <pc:docMk/>
            <pc:sldMk cId="2114545984" sldId="256"/>
            <ac:grpSpMk id="178" creationId="{B681B74B-4455-44DB-A4A2-C1189671E0ED}"/>
          </ac:grpSpMkLst>
        </pc:grpChg>
        <pc:grpChg chg="add del mod ord">
          <ac:chgData name="Thomas Wodzinski" userId="e453dee9ea284be0" providerId="LiveId" clId="{5A657956-0ED0-4438-B745-9529914C76E1}" dt="2018-09-17T08:40:18.708" v="2061"/>
          <ac:grpSpMkLst>
            <pc:docMk/>
            <pc:sldMk cId="2114545984" sldId="256"/>
            <ac:grpSpMk id="182" creationId="{49BC62CA-3C81-4125-B422-3B8D3E28BD87}"/>
          </ac:grpSpMkLst>
        </pc:grpChg>
        <pc:grpChg chg="add mod">
          <ac:chgData name="Thomas Wodzinski" userId="e453dee9ea284be0" providerId="LiveId" clId="{5A657956-0ED0-4438-B745-9529914C76E1}" dt="2018-09-17T08:34:49.341" v="1844" actId="1076"/>
          <ac:grpSpMkLst>
            <pc:docMk/>
            <pc:sldMk cId="2114545984" sldId="256"/>
            <ac:grpSpMk id="192" creationId="{8536042A-B017-4E3F-8817-D0F25372F41F}"/>
          </ac:grpSpMkLst>
        </pc:grpChg>
        <pc:grpChg chg="add del">
          <ac:chgData name="Thomas Wodzinski" userId="e453dee9ea284be0" providerId="LiveId" clId="{5A657956-0ED0-4438-B745-9529914C76E1}" dt="2018-09-17T08:44:59.877" v="2120"/>
          <ac:grpSpMkLst>
            <pc:docMk/>
            <pc:sldMk cId="2114545984" sldId="256"/>
            <ac:grpSpMk id="197" creationId="{D9580D1B-C2C9-4D30-B2FE-C23566EBE26C}"/>
          </ac:grpSpMkLst>
        </pc:grpChg>
        <pc:grpChg chg="add del">
          <ac:chgData name="Thomas Wodzinski" userId="e453dee9ea284be0" providerId="LiveId" clId="{5A657956-0ED0-4438-B745-9529914C76E1}" dt="2018-09-17T09:00:13.884" v="3073"/>
          <ac:grpSpMkLst>
            <pc:docMk/>
            <pc:sldMk cId="2114545984" sldId="256"/>
            <ac:grpSpMk id="201" creationId="{E3B5CBAF-D764-4991-B130-CB56381C8B26}"/>
          </ac:grpSpMkLst>
        </pc:grpChg>
        <pc:grpChg chg="add del">
          <ac:chgData name="Thomas Wodzinski" userId="e453dee9ea284be0" providerId="LiveId" clId="{5A657956-0ED0-4438-B745-9529914C76E1}" dt="2018-09-17T09:02:59.646" v="3095"/>
          <ac:grpSpMkLst>
            <pc:docMk/>
            <pc:sldMk cId="2114545984" sldId="256"/>
            <ac:grpSpMk id="204" creationId="{6782952E-A3E0-4E98-A4B7-78D3716BF297}"/>
          </ac:grpSpMkLst>
        </pc:grpChg>
        <pc:grpChg chg="add del">
          <ac:chgData name="Thomas Wodzinski" userId="e453dee9ea284be0" providerId="LiveId" clId="{5A657956-0ED0-4438-B745-9529914C76E1}" dt="2018-09-19T22:27:42.644" v="3180"/>
          <ac:grpSpMkLst>
            <pc:docMk/>
            <pc:sldMk cId="2114545984" sldId="256"/>
            <ac:grpSpMk id="207" creationId="{1A1A607E-FD07-48FF-AEE3-4E74FF80585F}"/>
          </ac:grpSpMkLst>
        </pc:grpChg>
        <pc:picChg chg="add mod">
          <ac:chgData name="Thomas Wodzinski" userId="e453dee9ea284be0" providerId="LiveId" clId="{5A657956-0ED0-4438-B745-9529914C76E1}" dt="2018-09-17T08:17:03.060" v="1489"/>
          <ac:picMkLst>
            <pc:docMk/>
            <pc:sldMk cId="2114545984" sldId="256"/>
            <ac:picMk id="3" creationId="{0B818A71-E09A-4929-98E0-51C079A45F4D}"/>
          </ac:picMkLst>
        </pc:picChg>
        <pc:picChg chg="mod">
          <ac:chgData name="Thomas Wodzinski" userId="e453dee9ea284be0" providerId="LiveId" clId="{5A657956-0ED0-4438-B745-9529914C76E1}" dt="2018-09-17T08:17:03.055" v="1484"/>
          <ac:picMkLst>
            <pc:docMk/>
            <pc:sldMk cId="2114545984" sldId="256"/>
            <ac:picMk id="9" creationId="{00000000-0000-0000-0000-000000000000}"/>
          </ac:picMkLst>
        </pc:picChg>
        <pc:picChg chg="mod ord">
          <ac:chgData name="Thomas Wodzinski" userId="e453dee9ea284be0" providerId="LiveId" clId="{5A657956-0ED0-4438-B745-9529914C76E1}" dt="2018-09-17T08:54:29.021" v="2943" actId="1035"/>
          <ac:picMkLst>
            <pc:docMk/>
            <pc:sldMk cId="2114545984" sldId="256"/>
            <ac:picMk id="12" creationId="{BF6F30B7-A644-47FC-A89E-E21A9B740FF8}"/>
          </ac:picMkLst>
        </pc:picChg>
        <pc:picChg chg="del">
          <ac:chgData name="Thomas Wodzinski" userId="e453dee9ea284be0" providerId="LiveId" clId="{5A657956-0ED0-4438-B745-9529914C76E1}" dt="2018-09-17T07:12:22.934" v="452" actId="478"/>
          <ac:picMkLst>
            <pc:docMk/>
            <pc:sldMk cId="2114545984" sldId="256"/>
            <ac:picMk id="14" creationId="{9786C9EE-227E-4F37-99DE-7BFC27DFD963}"/>
          </ac:picMkLst>
        </pc:picChg>
        <pc:picChg chg="mod ord">
          <ac:chgData name="Thomas Wodzinski" userId="e453dee9ea284be0" providerId="LiveId" clId="{5A657956-0ED0-4438-B745-9529914C76E1}" dt="2018-09-17T08:54:29.021" v="2943" actId="1035"/>
          <ac:picMkLst>
            <pc:docMk/>
            <pc:sldMk cId="2114545984" sldId="256"/>
            <ac:picMk id="15" creationId="{1052AD25-7477-41B3-B68B-A89A03609D89}"/>
          </ac:picMkLst>
        </pc:picChg>
        <pc:picChg chg="del">
          <ac:chgData name="Thomas Wodzinski" userId="e453dee9ea284be0" providerId="LiveId" clId="{5A657956-0ED0-4438-B745-9529914C76E1}" dt="2018-09-17T07:12:22.934" v="452" actId="478"/>
          <ac:picMkLst>
            <pc:docMk/>
            <pc:sldMk cId="2114545984" sldId="256"/>
            <ac:picMk id="16" creationId="{8414DBB0-7EF2-4A7B-8F73-7C6C8B7B26BF}"/>
          </ac:picMkLst>
        </pc:picChg>
        <pc:picChg chg="del">
          <ac:chgData name="Thomas Wodzinski" userId="e453dee9ea284be0" providerId="LiveId" clId="{5A657956-0ED0-4438-B745-9529914C76E1}" dt="2018-09-17T07:12:22.934" v="452" actId="478"/>
          <ac:picMkLst>
            <pc:docMk/>
            <pc:sldMk cId="2114545984" sldId="256"/>
            <ac:picMk id="18" creationId="{5ED35FAA-1C1D-4402-BD2D-CFC644DBC6BC}"/>
          </ac:picMkLst>
        </pc:picChg>
        <pc:picChg chg="del">
          <ac:chgData name="Thomas Wodzinski" userId="e453dee9ea284be0" providerId="LiveId" clId="{5A657956-0ED0-4438-B745-9529914C76E1}" dt="2018-09-17T07:12:22.934" v="452" actId="478"/>
          <ac:picMkLst>
            <pc:docMk/>
            <pc:sldMk cId="2114545984" sldId="256"/>
            <ac:picMk id="34" creationId="{0CD3FC15-DF1F-4F60-905B-CD89629660BA}"/>
          </ac:picMkLst>
        </pc:picChg>
        <pc:picChg chg="del">
          <ac:chgData name="Thomas Wodzinski" userId="e453dee9ea284be0" providerId="LiveId" clId="{5A657956-0ED0-4438-B745-9529914C76E1}" dt="2018-09-17T07:12:22.934" v="452" actId="478"/>
          <ac:picMkLst>
            <pc:docMk/>
            <pc:sldMk cId="2114545984" sldId="256"/>
            <ac:picMk id="37" creationId="{BD7BB083-336C-4D03-8B9A-BB67B46983A4}"/>
          </ac:picMkLst>
        </pc:picChg>
        <pc:picChg chg="mod ord">
          <ac:chgData name="Thomas Wodzinski" userId="e453dee9ea284be0" providerId="LiveId" clId="{5A657956-0ED0-4438-B745-9529914C76E1}" dt="2018-09-17T08:54:29.021" v="2943" actId="1035"/>
          <ac:picMkLst>
            <pc:docMk/>
            <pc:sldMk cId="2114545984" sldId="256"/>
            <ac:picMk id="49" creationId="{5CB1DF1D-6C7A-4925-923B-22B699C89FC7}"/>
          </ac:picMkLst>
        </pc:picChg>
        <pc:picChg chg="mod ord">
          <ac:chgData name="Thomas Wodzinski" userId="e453dee9ea284be0" providerId="LiveId" clId="{5A657956-0ED0-4438-B745-9529914C76E1}" dt="2018-09-17T08:56:14.777" v="2985" actId="1037"/>
          <ac:picMkLst>
            <pc:docMk/>
            <pc:sldMk cId="2114545984" sldId="256"/>
            <ac:picMk id="51" creationId="{8FFE8ECD-BB58-4EFF-8AA4-81534FB68151}"/>
          </ac:picMkLst>
        </pc:picChg>
        <pc:picChg chg="del">
          <ac:chgData name="Thomas Wodzinski" userId="e453dee9ea284be0" providerId="LiveId" clId="{5A657956-0ED0-4438-B745-9529914C76E1}" dt="2018-09-17T07:12:35.064" v="453" actId="478"/>
          <ac:picMkLst>
            <pc:docMk/>
            <pc:sldMk cId="2114545984" sldId="256"/>
            <ac:picMk id="55" creationId="{42541BD1-0203-48EF-943C-5D2CFF3D1755}"/>
          </ac:picMkLst>
        </pc:picChg>
        <pc:picChg chg="del">
          <ac:chgData name="Thomas Wodzinski" userId="e453dee9ea284be0" providerId="LiveId" clId="{5A657956-0ED0-4438-B745-9529914C76E1}" dt="2018-09-17T07:12:35.064" v="453" actId="478"/>
          <ac:picMkLst>
            <pc:docMk/>
            <pc:sldMk cId="2114545984" sldId="256"/>
            <ac:picMk id="57" creationId="{53806A46-2117-4C85-A35D-CBBD379C0F21}"/>
          </ac:picMkLst>
        </pc:picChg>
        <pc:picChg chg="mod">
          <ac:chgData name="Thomas Wodzinski" userId="e453dee9ea284be0" providerId="LiveId" clId="{5A657956-0ED0-4438-B745-9529914C76E1}" dt="2018-09-17T08:17:03.057" v="1486"/>
          <ac:picMkLst>
            <pc:docMk/>
            <pc:sldMk cId="2114545984" sldId="256"/>
            <ac:picMk id="60" creationId="{00000000-0000-0000-0000-000000000000}"/>
          </ac:picMkLst>
        </pc:picChg>
        <pc:picChg chg="mod">
          <ac:chgData name="Thomas Wodzinski" userId="e453dee9ea284be0" providerId="LiveId" clId="{5A657956-0ED0-4438-B745-9529914C76E1}" dt="2018-09-17T08:17:03.058" v="1487"/>
          <ac:picMkLst>
            <pc:docMk/>
            <pc:sldMk cId="2114545984" sldId="256"/>
            <ac:picMk id="72" creationId="{6E2AF593-FD97-48EB-A4C9-A2A19D9E66D4}"/>
          </ac:picMkLst>
        </pc:picChg>
        <pc:picChg chg="add mod">
          <ac:chgData name="Thomas Wodzinski" userId="e453dee9ea284be0" providerId="LiveId" clId="{5A657956-0ED0-4438-B745-9529914C76E1}" dt="2018-09-17T09:01:30.639" v="3084" actId="1076"/>
          <ac:picMkLst>
            <pc:docMk/>
            <pc:sldMk cId="2114545984" sldId="256"/>
            <ac:picMk id="76" creationId="{A9D6A68C-93CF-4DE3-A2D6-6FB9315A780E}"/>
          </ac:picMkLst>
        </pc:picChg>
        <pc:picChg chg="add mod modCrop">
          <ac:chgData name="Thomas Wodzinski" userId="e453dee9ea284be0" providerId="LiveId" clId="{5A657956-0ED0-4438-B745-9529914C76E1}" dt="2018-09-17T09:09:38.919" v="3148" actId="732"/>
          <ac:picMkLst>
            <pc:docMk/>
            <pc:sldMk cId="2114545984" sldId="256"/>
            <ac:picMk id="81" creationId="{E2428C32-C2A5-4954-84F6-7E252AD0FD5B}"/>
          </ac:picMkLst>
        </pc:picChg>
        <pc:picChg chg="mod">
          <ac:chgData name="Thomas Wodzinski" userId="e453dee9ea284be0" providerId="LiveId" clId="{5A657956-0ED0-4438-B745-9529914C76E1}" dt="2018-09-17T08:05:07.207" v="947" actId="1035"/>
          <ac:picMkLst>
            <pc:docMk/>
            <pc:sldMk cId="2114545984" sldId="256"/>
            <ac:picMk id="99" creationId="{4780F0C4-C38E-429D-9A5B-CD2750BC8786}"/>
          </ac:picMkLst>
        </pc:picChg>
        <pc:picChg chg="add mod modCrop">
          <ac:chgData name="Thomas Wodzinski" userId="e453dee9ea284be0" providerId="LiveId" clId="{5A657956-0ED0-4438-B745-9529914C76E1}" dt="2018-09-17T08:11:14.717" v="1204" actId="14100"/>
          <ac:picMkLst>
            <pc:docMk/>
            <pc:sldMk cId="2114545984" sldId="256"/>
            <ac:picMk id="140" creationId="{EC0399BB-5A9F-4C3E-888E-D519B15D776D}"/>
          </ac:picMkLst>
        </pc:picChg>
        <pc:picChg chg="add mod ord">
          <ac:chgData name="Thomas Wodzinski" userId="e453dee9ea284be0" providerId="LiveId" clId="{5A657956-0ED0-4438-B745-9529914C76E1}" dt="2018-09-17T08:26:31.580" v="1639" actId="1076"/>
          <ac:picMkLst>
            <pc:docMk/>
            <pc:sldMk cId="2114545984" sldId="256"/>
            <ac:picMk id="142" creationId="{02AD69E4-D2B1-4F74-9A0A-5767388624F4}"/>
          </ac:picMkLst>
        </pc:picChg>
        <pc:picChg chg="add mod ord">
          <ac:chgData name="Thomas Wodzinski" userId="e453dee9ea284be0" providerId="LiveId" clId="{5A657956-0ED0-4438-B745-9529914C76E1}" dt="2018-09-17T08:26:33.756" v="1640" actId="1076"/>
          <ac:picMkLst>
            <pc:docMk/>
            <pc:sldMk cId="2114545984" sldId="256"/>
            <ac:picMk id="144" creationId="{6F968EF0-281E-4848-BC25-D337E685ECAC}"/>
          </ac:picMkLst>
        </pc:picChg>
        <pc:picChg chg="add mod ord">
          <ac:chgData name="Thomas Wodzinski" userId="e453dee9ea284be0" providerId="LiveId" clId="{5A657956-0ED0-4438-B745-9529914C76E1}" dt="2018-09-17T08:26:36.211" v="1641" actId="1076"/>
          <ac:picMkLst>
            <pc:docMk/>
            <pc:sldMk cId="2114545984" sldId="256"/>
            <ac:picMk id="146" creationId="{A27DC480-B2F6-4AF1-A41D-C2DE8ADCA0F6}"/>
          </ac:picMkLst>
        </pc:picChg>
        <pc:picChg chg="add mod">
          <ac:chgData name="Thomas Wodzinski" userId="e453dee9ea284be0" providerId="LiveId" clId="{5A657956-0ED0-4438-B745-9529914C76E1}" dt="2018-09-17T07:44:22.002" v="622" actId="1076"/>
          <ac:picMkLst>
            <pc:docMk/>
            <pc:sldMk cId="2114545984" sldId="256"/>
            <ac:picMk id="148" creationId="{A6E1F38B-8693-4006-AB16-20FC8BDF53DF}"/>
          </ac:picMkLst>
        </pc:picChg>
        <pc:picChg chg="add mod">
          <ac:chgData name="Thomas Wodzinski" userId="e453dee9ea284be0" providerId="LiveId" clId="{5A657956-0ED0-4438-B745-9529914C76E1}" dt="2018-09-17T09:11:01.188" v="3151" actId="1076"/>
          <ac:picMkLst>
            <pc:docMk/>
            <pc:sldMk cId="2114545984" sldId="256"/>
            <ac:picMk id="153" creationId="{9F6CC5ED-AFD0-479C-8437-E81EAD7891F2}"/>
          </ac:picMkLst>
        </pc:picChg>
        <pc:picChg chg="add mod">
          <ac:chgData name="Thomas Wodzinski" userId="e453dee9ea284be0" providerId="LiveId" clId="{5A657956-0ED0-4438-B745-9529914C76E1}" dt="2018-09-17T08:54:29.021" v="2943" actId="1035"/>
          <ac:picMkLst>
            <pc:docMk/>
            <pc:sldMk cId="2114545984" sldId="256"/>
            <ac:picMk id="154" creationId="{5A853768-233B-4AC1-9BFC-ADD85D7FAD44}"/>
          </ac:picMkLst>
        </pc:picChg>
        <pc:picChg chg="mod">
          <ac:chgData name="Thomas Wodzinski" userId="e453dee9ea284be0" providerId="LiveId" clId="{5A657956-0ED0-4438-B745-9529914C76E1}" dt="2018-09-17T08:05:55.154" v="966" actId="1076"/>
          <ac:picMkLst>
            <pc:docMk/>
            <pc:sldMk cId="2114545984" sldId="256"/>
            <ac:picMk id="166" creationId="{36DA5CC0-0A08-4818-A645-77CC2B5C9584}"/>
          </ac:picMkLst>
        </pc:picChg>
        <pc:picChg chg="mod">
          <ac:chgData name="Thomas Wodzinski" userId="e453dee9ea284be0" providerId="LiveId" clId="{5A657956-0ED0-4438-B745-9529914C76E1}" dt="2018-09-17T08:05:52.153" v="965" actId="1076"/>
          <ac:picMkLst>
            <pc:docMk/>
            <pc:sldMk cId="2114545984" sldId="256"/>
            <ac:picMk id="167" creationId="{BEA1F400-AF97-4102-8361-663B2D5442EA}"/>
          </ac:picMkLst>
        </pc:picChg>
        <pc:picChg chg="add del mod">
          <ac:chgData name="Thomas Wodzinski" userId="e453dee9ea284be0" providerId="LiveId" clId="{5A657956-0ED0-4438-B745-9529914C76E1}" dt="2018-09-17T08:17:21.870" v="1505" actId="478"/>
          <ac:picMkLst>
            <pc:docMk/>
            <pc:sldMk cId="2114545984" sldId="256"/>
            <ac:picMk id="186" creationId="{BF314318-7D93-41D5-980A-445959EB4D3D}"/>
          </ac:picMkLst>
        </pc:picChg>
        <pc:picChg chg="add del mod">
          <ac:chgData name="Thomas Wodzinski" userId="e453dee9ea284be0" providerId="LiveId" clId="{5A657956-0ED0-4438-B745-9529914C76E1}" dt="2018-09-17T08:17:53.339" v="1519" actId="478"/>
          <ac:picMkLst>
            <pc:docMk/>
            <pc:sldMk cId="2114545984" sldId="256"/>
            <ac:picMk id="187" creationId="{2FB91D6F-07AC-4B8E-825F-B5D792FDA7BE}"/>
          </ac:picMkLst>
        </pc:picChg>
        <pc:picChg chg="add del mod">
          <ac:chgData name="Thomas Wodzinski" userId="e453dee9ea284be0" providerId="LiveId" clId="{5A657956-0ED0-4438-B745-9529914C76E1}" dt="2018-09-17T08:31:24.780" v="1710" actId="478"/>
          <ac:picMkLst>
            <pc:docMk/>
            <pc:sldMk cId="2114545984" sldId="256"/>
            <ac:picMk id="190" creationId="{16AA9BBE-01D2-4DF3-B475-62DDDE2D1C08}"/>
          </ac:picMkLst>
        </pc:picChg>
        <pc:picChg chg="add del mod">
          <ac:chgData name="Thomas Wodzinski" userId="e453dee9ea284be0" providerId="LiveId" clId="{5A657956-0ED0-4438-B745-9529914C76E1}" dt="2018-09-17T08:36:39.979" v="2004" actId="478"/>
          <ac:picMkLst>
            <pc:docMk/>
            <pc:sldMk cId="2114545984" sldId="256"/>
            <ac:picMk id="195" creationId="{258C077C-52CB-45B1-A85B-AE13A46FFA5A}"/>
          </ac:picMkLst>
        </pc:picChg>
        <pc:cxnChg chg="del">
          <ac:chgData name="Thomas Wodzinski" userId="e453dee9ea284be0" providerId="LiveId" clId="{5A657956-0ED0-4438-B745-9529914C76E1}" dt="2018-09-17T07:12:35.064" v="453" actId="478"/>
          <ac:cxnSpMkLst>
            <pc:docMk/>
            <pc:sldMk cId="2114545984" sldId="256"/>
            <ac:cxnSpMk id="64" creationId="{9DB6C197-9ABA-4B27-B05E-6E1AC9606565}"/>
          </ac:cxnSpMkLst>
        </pc:cxnChg>
        <pc:cxnChg chg="add del mod">
          <ac:chgData name="Thomas Wodzinski" userId="e453dee9ea284be0" providerId="LiveId" clId="{5A657956-0ED0-4438-B745-9529914C76E1}" dt="2018-09-17T08:41:39.763" v="2096" actId="478"/>
          <ac:cxnSpMkLst>
            <pc:docMk/>
            <pc:sldMk cId="2114545984" sldId="256"/>
            <ac:cxnSpMk id="73" creationId="{ABF927DF-1100-47E6-9F7D-6DC2769CAA57}"/>
          </ac:cxnSpMkLst>
        </pc:cxnChg>
      </pc:sldChg>
      <pc:sldChg chg="addSp add">
        <pc:chgData name="Thomas Wodzinski" userId="e453dee9ea284be0" providerId="LiveId" clId="{5A657956-0ED0-4438-B745-9529914C76E1}" dt="2018-09-19T22:27:45.360" v="3181"/>
        <pc:sldMkLst>
          <pc:docMk/>
          <pc:sldMk cId="3504553117" sldId="257"/>
        </pc:sldMkLst>
        <pc:grpChg chg="add">
          <ac:chgData name="Thomas Wodzinski" userId="e453dee9ea284be0" providerId="LiveId" clId="{5A657956-0ED0-4438-B745-9529914C76E1}" dt="2018-09-19T22:27:45.360" v="3181"/>
          <ac:grpSpMkLst>
            <pc:docMk/>
            <pc:sldMk cId="3504553117" sldId="257"/>
            <ac:grpSpMk id="4" creationId="{29D71097-BD04-4C1D-993B-74E0A574AA73}"/>
          </ac:grpSpMkLst>
        </pc:grpChg>
      </pc:sldChg>
    </pc:docChg>
  </pc:docChgLst>
  <pc:docChgLst>
    <pc:chgData name="Thomas Wodzinski" userId="e453dee9ea284be0" providerId="LiveId" clId="{15A34C22-83B2-4D18-B650-F02DBB68901B}"/>
  </pc:docChgLst>
  <pc:docChgLst>
    <pc:chgData name="Thomas Wodzinski" userId="e453dee9ea284be0" providerId="LiveId" clId="{B6B21EC8-3185-414C-9C00-CF14D9D4C6CE}"/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jpeg>
</file>

<file path=ppt/media/image4.gif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D2AD7-CC6E-4B53-9E77-17201B6EBB54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9C594E-140C-4F1B-9354-29E434101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93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9C594E-140C-4F1B-9354-29E4341014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76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  <a:prstGeom prst="rect">
            <a:avLst/>
          </a:prstGeom>
        </p:spPr>
        <p:txBody>
          <a:bodyPr anchor="b"/>
          <a:lstStyle>
            <a:lvl1pPr algn="ctr">
              <a:defRPr sz="19865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74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26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17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051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  <a:prstGeom prst="rect">
            <a:avLst/>
          </a:prstGeom>
        </p:spPr>
        <p:txBody>
          <a:bodyPr anchor="b"/>
          <a:lstStyle>
            <a:lvl1pPr>
              <a:defRPr sz="19865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6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0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063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426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710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  <a:prstGeom prst="rect">
            <a:avLst/>
          </a:prstGeom>
        </p:spPr>
        <p:txBody>
          <a:bodyPr anchor="b"/>
          <a:lstStyle>
            <a:lvl1pPr>
              <a:defRPr sz="10595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  <a:prstGeom prst="rect">
            <a:avLst/>
          </a:prstGeo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8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  <a:prstGeom prst="rect">
            <a:avLst/>
          </a:prstGeom>
        </p:spPr>
        <p:txBody>
          <a:bodyPr anchor="b"/>
          <a:lstStyle>
            <a:lvl1pPr>
              <a:defRPr sz="10595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56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B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F1C88-C1AD-40CB-B658-7F0FD8CFF6B9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C3516-5A76-4C45-AB17-2D795D46DE9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hteck 6"/>
          <p:cNvSpPr/>
          <p:nvPr userDrawn="1"/>
        </p:nvSpPr>
        <p:spPr>
          <a:xfrm>
            <a:off x="0" y="-1"/>
            <a:ext cx="30275213" cy="95032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6"/>
          <p:cNvSpPr/>
          <p:nvPr userDrawn="1"/>
        </p:nvSpPr>
        <p:spPr>
          <a:xfrm>
            <a:off x="-1" y="40412894"/>
            <a:ext cx="30275213" cy="23908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74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18" Type="http://schemas.openxmlformats.org/officeDocument/2006/relationships/image" Target="../media/image11.png"/><Relationship Id="rId26" Type="http://schemas.openxmlformats.org/officeDocument/2006/relationships/image" Target="../media/image19.png"/><Relationship Id="rId3" Type="http://schemas.openxmlformats.org/officeDocument/2006/relationships/tags" Target="../tags/tag3.xml"/><Relationship Id="rId21" Type="http://schemas.openxmlformats.org/officeDocument/2006/relationships/image" Target="../media/image14.png"/><Relationship Id="rId7" Type="http://schemas.openxmlformats.org/officeDocument/2006/relationships/notesSlide" Target="../notesSlides/notesSlide1.xml"/><Relationship Id="rId12" Type="http://schemas.openxmlformats.org/officeDocument/2006/relationships/image" Target="../media/image5.png"/><Relationship Id="rId17" Type="http://schemas.openxmlformats.org/officeDocument/2006/relationships/image" Target="../media/image10.jpeg"/><Relationship Id="rId25" Type="http://schemas.openxmlformats.org/officeDocument/2006/relationships/image" Target="../media/image18.png"/><Relationship Id="rId33" Type="http://schemas.openxmlformats.org/officeDocument/2006/relationships/image" Target="../media/image26.jpg"/><Relationship Id="rId2" Type="http://schemas.openxmlformats.org/officeDocument/2006/relationships/tags" Target="../tags/tag2.xml"/><Relationship Id="rId16" Type="http://schemas.openxmlformats.org/officeDocument/2006/relationships/image" Target="../media/image9.jpg"/><Relationship Id="rId20" Type="http://schemas.openxmlformats.org/officeDocument/2006/relationships/image" Target="../media/image13.png"/><Relationship Id="rId29" Type="http://schemas.openxmlformats.org/officeDocument/2006/relationships/image" Target="../media/image22.png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4.gif"/><Relationship Id="rId24" Type="http://schemas.openxmlformats.org/officeDocument/2006/relationships/image" Target="../media/image17.png"/><Relationship Id="rId32" Type="http://schemas.openxmlformats.org/officeDocument/2006/relationships/image" Target="../media/image25.png"/><Relationship Id="rId5" Type="http://schemas.openxmlformats.org/officeDocument/2006/relationships/tags" Target="../tags/tag5.xml"/><Relationship Id="rId15" Type="http://schemas.openxmlformats.org/officeDocument/2006/relationships/image" Target="../media/image8.jpg"/><Relationship Id="rId23" Type="http://schemas.openxmlformats.org/officeDocument/2006/relationships/image" Target="../media/image16.emf"/><Relationship Id="rId28" Type="http://schemas.openxmlformats.org/officeDocument/2006/relationships/image" Target="../media/image21.png"/><Relationship Id="rId10" Type="http://schemas.openxmlformats.org/officeDocument/2006/relationships/image" Target="../media/image3.jpeg"/><Relationship Id="rId19" Type="http://schemas.openxmlformats.org/officeDocument/2006/relationships/image" Target="../media/image12.png"/><Relationship Id="rId31" Type="http://schemas.openxmlformats.org/officeDocument/2006/relationships/image" Target="../media/image24.png"/><Relationship Id="rId4" Type="http://schemas.openxmlformats.org/officeDocument/2006/relationships/tags" Target="../tags/tag4.xml"/><Relationship Id="rId9" Type="http://schemas.openxmlformats.org/officeDocument/2006/relationships/image" Target="../media/image2.png"/><Relationship Id="rId14" Type="http://schemas.openxmlformats.org/officeDocument/2006/relationships/image" Target="../media/image7.jpeg"/><Relationship Id="rId22" Type="http://schemas.openxmlformats.org/officeDocument/2006/relationships/image" Target="../media/image15.png"/><Relationship Id="rId27" Type="http://schemas.openxmlformats.org/officeDocument/2006/relationships/image" Target="../media/image20.png"/><Relationship Id="rId30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B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: Rounded Corners 195">
            <a:extLst>
              <a:ext uri="{FF2B5EF4-FFF2-40B4-BE49-F238E27FC236}">
                <a16:creationId xmlns:a16="http://schemas.microsoft.com/office/drawing/2014/main" id="{C95ACD57-B3CA-47D0-9EEA-389C00FA96E4}"/>
              </a:ext>
            </a:extLst>
          </p:cNvPr>
          <p:cNvSpPr/>
          <p:nvPr/>
        </p:nvSpPr>
        <p:spPr>
          <a:xfrm>
            <a:off x="18190611" y="26764441"/>
            <a:ext cx="978568" cy="72380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03B927A0-1CFC-4DB7-A161-CD415EEDC322}"/>
              </a:ext>
            </a:extLst>
          </p:cNvPr>
          <p:cNvGrpSpPr/>
          <p:nvPr/>
        </p:nvGrpSpPr>
        <p:grpSpPr>
          <a:xfrm>
            <a:off x="8882385" y="9860284"/>
            <a:ext cx="11621759" cy="8199335"/>
            <a:chOff x="4975351" y="3735326"/>
            <a:chExt cx="4005268" cy="9491083"/>
          </a:xfrm>
        </p:grpSpPr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04828AF7-F708-4987-8BEB-7C159E95DC8E}"/>
                </a:ext>
              </a:extLst>
            </p:cNvPr>
            <p:cNvSpPr txBox="1"/>
            <p:nvPr/>
          </p:nvSpPr>
          <p:spPr>
            <a:xfrm>
              <a:off x="4975351" y="4110231"/>
              <a:ext cx="4005267" cy="9116178"/>
            </a:xfrm>
            <a:prstGeom prst="rect">
              <a:avLst/>
            </a:prstGeom>
            <a:noFill/>
            <a:ln w="15875">
              <a:solidFill>
                <a:srgbClr val="029FE3"/>
              </a:solidFill>
            </a:ln>
          </p:spPr>
          <p:txBody>
            <a:bodyPr wrap="square" rtlCol="0">
              <a:noAutofit/>
            </a:bodyPr>
            <a:lstStyle/>
            <a:p>
              <a:endParaRPr lang="en-GB" sz="1400" dirty="0"/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BBD84B1E-9226-4018-B96C-B134FF304007}"/>
                </a:ext>
              </a:extLst>
            </p:cNvPr>
            <p:cNvSpPr txBox="1"/>
            <p:nvPr/>
          </p:nvSpPr>
          <p:spPr>
            <a:xfrm>
              <a:off x="4975351" y="3735326"/>
              <a:ext cx="4005268" cy="748156"/>
            </a:xfrm>
            <a:prstGeom prst="rect">
              <a:avLst/>
            </a:prstGeom>
            <a:solidFill>
              <a:srgbClr val="029FE3"/>
            </a:solidFill>
            <a:ln w="15875">
              <a:solidFill>
                <a:srgbClr val="029FE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</a:rPr>
                <a:t>Experimental Setup</a:t>
              </a:r>
            </a:p>
          </p:txBody>
        </p:sp>
      </p:grp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32"/>
          <a:stretch/>
        </p:blipFill>
        <p:spPr>
          <a:xfrm>
            <a:off x="1336807" y="4610188"/>
            <a:ext cx="5442291" cy="2528207"/>
          </a:xfrm>
          <a:prstGeom prst="rect">
            <a:avLst/>
          </a:prstGeom>
        </p:spPr>
      </p:pic>
      <p:pic>
        <p:nvPicPr>
          <p:cNvPr id="9" name="Picture 2 1" descr="http://epp.ist.utl.pt/wp/wp-content/uploads/golp_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044" y="6958209"/>
            <a:ext cx="5066400" cy="1935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hteck 9"/>
          <p:cNvSpPr/>
          <p:nvPr/>
        </p:nvSpPr>
        <p:spPr>
          <a:xfrm>
            <a:off x="1268935" y="2328217"/>
            <a:ext cx="2625931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 b="1" dirty="0">
                <a:solidFill>
                  <a:srgbClr val="46555F"/>
                </a:solidFill>
                <a:latin typeface="Klavika Md" panose="02000000000000000000" pitchFamily="50" charset="0"/>
              </a:rPr>
              <a:t>Coherence measurements with double pinholes at FLASH2</a:t>
            </a:r>
            <a:endParaRPr lang="de-DE" sz="8000" b="1" dirty="0">
              <a:solidFill>
                <a:srgbClr val="46555F"/>
              </a:solidFill>
              <a:latin typeface="Klavika Md" panose="02000000000000000000" pitchFamily="50" charset="0"/>
            </a:endParaRPr>
          </a:p>
        </p:txBody>
      </p:sp>
      <p:grpSp>
        <p:nvGrpSpPr>
          <p:cNvPr id="36" name="Gruppieren 35"/>
          <p:cNvGrpSpPr/>
          <p:nvPr/>
        </p:nvGrpSpPr>
        <p:grpSpPr>
          <a:xfrm>
            <a:off x="1405890" y="1044868"/>
            <a:ext cx="5015512" cy="646668"/>
            <a:chOff x="13300076" y="1268413"/>
            <a:chExt cx="7264400" cy="936625"/>
          </a:xfrm>
          <a:solidFill>
            <a:srgbClr val="46555F"/>
          </a:solidFill>
        </p:grpSpPr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13300076" y="1481138"/>
              <a:ext cx="539750" cy="712788"/>
            </a:xfrm>
            <a:custGeom>
              <a:avLst/>
              <a:gdLst>
                <a:gd name="T0" fmla="*/ 0 w 340"/>
                <a:gd name="T1" fmla="*/ 0 h 449"/>
                <a:gd name="T2" fmla="*/ 340 w 340"/>
                <a:gd name="T3" fmla="*/ 0 h 449"/>
                <a:gd name="T4" fmla="*/ 340 w 340"/>
                <a:gd name="T5" fmla="*/ 75 h 449"/>
                <a:gd name="T6" fmla="*/ 213 w 340"/>
                <a:gd name="T7" fmla="*/ 75 h 449"/>
                <a:gd name="T8" fmla="*/ 213 w 340"/>
                <a:gd name="T9" fmla="*/ 449 h 449"/>
                <a:gd name="T10" fmla="*/ 127 w 340"/>
                <a:gd name="T11" fmla="*/ 449 h 449"/>
                <a:gd name="T12" fmla="*/ 127 w 340"/>
                <a:gd name="T13" fmla="*/ 75 h 449"/>
                <a:gd name="T14" fmla="*/ 0 w 340"/>
                <a:gd name="T15" fmla="*/ 75 h 449"/>
                <a:gd name="T16" fmla="*/ 0 w 340"/>
                <a:gd name="T17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0" h="449">
                  <a:moveTo>
                    <a:pt x="0" y="0"/>
                  </a:moveTo>
                  <a:lnTo>
                    <a:pt x="340" y="0"/>
                  </a:lnTo>
                  <a:lnTo>
                    <a:pt x="340" y="75"/>
                  </a:lnTo>
                  <a:lnTo>
                    <a:pt x="213" y="75"/>
                  </a:lnTo>
                  <a:lnTo>
                    <a:pt x="213" y="449"/>
                  </a:lnTo>
                  <a:lnTo>
                    <a:pt x="127" y="449"/>
                  </a:lnTo>
                  <a:lnTo>
                    <a:pt x="127" y="75"/>
                  </a:lnTo>
                  <a:lnTo>
                    <a:pt x="0" y="7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 noEditPoints="1"/>
            </p:cNvSpPr>
            <p:nvPr/>
          </p:nvSpPr>
          <p:spPr bwMode="auto">
            <a:xfrm>
              <a:off x="13931901" y="1268413"/>
              <a:ext cx="442913" cy="925513"/>
            </a:xfrm>
            <a:custGeom>
              <a:avLst/>
              <a:gdLst>
                <a:gd name="T0" fmla="*/ 0 w 279"/>
                <a:gd name="T1" fmla="*/ 134 h 583"/>
                <a:gd name="T2" fmla="*/ 279 w 279"/>
                <a:gd name="T3" fmla="*/ 134 h 583"/>
                <a:gd name="T4" fmla="*/ 279 w 279"/>
                <a:gd name="T5" fmla="*/ 209 h 583"/>
                <a:gd name="T6" fmla="*/ 87 w 279"/>
                <a:gd name="T7" fmla="*/ 209 h 583"/>
                <a:gd name="T8" fmla="*/ 87 w 279"/>
                <a:gd name="T9" fmla="*/ 317 h 583"/>
                <a:gd name="T10" fmla="*/ 263 w 279"/>
                <a:gd name="T11" fmla="*/ 317 h 583"/>
                <a:gd name="T12" fmla="*/ 263 w 279"/>
                <a:gd name="T13" fmla="*/ 392 h 583"/>
                <a:gd name="T14" fmla="*/ 87 w 279"/>
                <a:gd name="T15" fmla="*/ 392 h 583"/>
                <a:gd name="T16" fmla="*/ 87 w 279"/>
                <a:gd name="T17" fmla="*/ 508 h 583"/>
                <a:gd name="T18" fmla="*/ 279 w 279"/>
                <a:gd name="T19" fmla="*/ 508 h 583"/>
                <a:gd name="T20" fmla="*/ 279 w 279"/>
                <a:gd name="T21" fmla="*/ 583 h 583"/>
                <a:gd name="T22" fmla="*/ 0 w 279"/>
                <a:gd name="T23" fmla="*/ 583 h 583"/>
                <a:gd name="T24" fmla="*/ 0 w 279"/>
                <a:gd name="T25" fmla="*/ 134 h 583"/>
                <a:gd name="T26" fmla="*/ 186 w 279"/>
                <a:gd name="T27" fmla="*/ 0 h 583"/>
                <a:gd name="T28" fmla="*/ 219 w 279"/>
                <a:gd name="T29" fmla="*/ 50 h 583"/>
                <a:gd name="T30" fmla="*/ 196 w 279"/>
                <a:gd name="T31" fmla="*/ 66 h 583"/>
                <a:gd name="T32" fmla="*/ 174 w 279"/>
                <a:gd name="T33" fmla="*/ 79 h 583"/>
                <a:gd name="T34" fmla="*/ 151 w 279"/>
                <a:gd name="T35" fmla="*/ 92 h 583"/>
                <a:gd name="T36" fmla="*/ 125 w 279"/>
                <a:gd name="T37" fmla="*/ 105 h 583"/>
                <a:gd name="T38" fmla="*/ 95 w 279"/>
                <a:gd name="T39" fmla="*/ 60 h 583"/>
                <a:gd name="T40" fmla="*/ 142 w 279"/>
                <a:gd name="T41" fmla="*/ 31 h 583"/>
                <a:gd name="T42" fmla="*/ 186 w 279"/>
                <a:gd name="T43" fmla="*/ 0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9" h="583">
                  <a:moveTo>
                    <a:pt x="0" y="134"/>
                  </a:moveTo>
                  <a:lnTo>
                    <a:pt x="279" y="134"/>
                  </a:lnTo>
                  <a:lnTo>
                    <a:pt x="279" y="209"/>
                  </a:lnTo>
                  <a:lnTo>
                    <a:pt x="87" y="209"/>
                  </a:lnTo>
                  <a:lnTo>
                    <a:pt x="87" y="317"/>
                  </a:lnTo>
                  <a:lnTo>
                    <a:pt x="263" y="317"/>
                  </a:lnTo>
                  <a:lnTo>
                    <a:pt x="263" y="392"/>
                  </a:lnTo>
                  <a:lnTo>
                    <a:pt x="87" y="392"/>
                  </a:lnTo>
                  <a:lnTo>
                    <a:pt x="87" y="508"/>
                  </a:lnTo>
                  <a:lnTo>
                    <a:pt x="279" y="508"/>
                  </a:lnTo>
                  <a:lnTo>
                    <a:pt x="279" y="583"/>
                  </a:lnTo>
                  <a:lnTo>
                    <a:pt x="0" y="583"/>
                  </a:lnTo>
                  <a:lnTo>
                    <a:pt x="0" y="134"/>
                  </a:lnTo>
                  <a:close/>
                  <a:moveTo>
                    <a:pt x="186" y="0"/>
                  </a:moveTo>
                  <a:lnTo>
                    <a:pt x="219" y="50"/>
                  </a:lnTo>
                  <a:lnTo>
                    <a:pt x="196" y="66"/>
                  </a:lnTo>
                  <a:lnTo>
                    <a:pt x="174" y="79"/>
                  </a:lnTo>
                  <a:lnTo>
                    <a:pt x="151" y="92"/>
                  </a:lnTo>
                  <a:lnTo>
                    <a:pt x="125" y="105"/>
                  </a:lnTo>
                  <a:lnTo>
                    <a:pt x="95" y="60"/>
                  </a:lnTo>
                  <a:lnTo>
                    <a:pt x="142" y="31"/>
                  </a:lnTo>
                  <a:lnTo>
                    <a:pt x="186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14482763" y="1471613"/>
              <a:ext cx="454025" cy="731838"/>
            </a:xfrm>
            <a:custGeom>
              <a:avLst/>
              <a:gdLst>
                <a:gd name="T0" fmla="*/ 162 w 286"/>
                <a:gd name="T1" fmla="*/ 0 h 461"/>
                <a:gd name="T2" fmla="*/ 204 w 286"/>
                <a:gd name="T3" fmla="*/ 2 h 461"/>
                <a:gd name="T4" fmla="*/ 246 w 286"/>
                <a:gd name="T5" fmla="*/ 6 h 461"/>
                <a:gd name="T6" fmla="*/ 286 w 286"/>
                <a:gd name="T7" fmla="*/ 15 h 461"/>
                <a:gd name="T8" fmla="*/ 277 w 286"/>
                <a:gd name="T9" fmla="*/ 87 h 461"/>
                <a:gd name="T10" fmla="*/ 248 w 286"/>
                <a:gd name="T11" fmla="*/ 84 h 461"/>
                <a:gd name="T12" fmla="*/ 219 w 286"/>
                <a:gd name="T13" fmla="*/ 80 h 461"/>
                <a:gd name="T14" fmla="*/ 191 w 286"/>
                <a:gd name="T15" fmla="*/ 78 h 461"/>
                <a:gd name="T16" fmla="*/ 165 w 286"/>
                <a:gd name="T17" fmla="*/ 77 h 461"/>
                <a:gd name="T18" fmla="*/ 141 w 286"/>
                <a:gd name="T19" fmla="*/ 78 h 461"/>
                <a:gd name="T20" fmla="*/ 123 w 286"/>
                <a:gd name="T21" fmla="*/ 81 h 461"/>
                <a:gd name="T22" fmla="*/ 109 w 286"/>
                <a:gd name="T23" fmla="*/ 89 h 461"/>
                <a:gd name="T24" fmla="*/ 99 w 286"/>
                <a:gd name="T25" fmla="*/ 97 h 461"/>
                <a:gd name="T26" fmla="*/ 92 w 286"/>
                <a:gd name="T27" fmla="*/ 110 h 461"/>
                <a:gd name="T28" fmla="*/ 88 w 286"/>
                <a:gd name="T29" fmla="*/ 126 h 461"/>
                <a:gd name="T30" fmla="*/ 87 w 286"/>
                <a:gd name="T31" fmla="*/ 144 h 461"/>
                <a:gd name="T32" fmla="*/ 87 w 286"/>
                <a:gd name="T33" fmla="*/ 317 h 461"/>
                <a:gd name="T34" fmla="*/ 88 w 286"/>
                <a:gd name="T35" fmla="*/ 335 h 461"/>
                <a:gd name="T36" fmla="*/ 92 w 286"/>
                <a:gd name="T37" fmla="*/ 351 h 461"/>
                <a:gd name="T38" fmla="*/ 99 w 286"/>
                <a:gd name="T39" fmla="*/ 363 h 461"/>
                <a:gd name="T40" fmla="*/ 109 w 286"/>
                <a:gd name="T41" fmla="*/ 373 h 461"/>
                <a:gd name="T42" fmla="*/ 123 w 286"/>
                <a:gd name="T43" fmla="*/ 380 h 461"/>
                <a:gd name="T44" fmla="*/ 141 w 286"/>
                <a:gd name="T45" fmla="*/ 383 h 461"/>
                <a:gd name="T46" fmla="*/ 165 w 286"/>
                <a:gd name="T47" fmla="*/ 385 h 461"/>
                <a:gd name="T48" fmla="*/ 191 w 286"/>
                <a:gd name="T49" fmla="*/ 383 h 461"/>
                <a:gd name="T50" fmla="*/ 219 w 286"/>
                <a:gd name="T51" fmla="*/ 381 h 461"/>
                <a:gd name="T52" fmla="*/ 248 w 286"/>
                <a:gd name="T53" fmla="*/ 377 h 461"/>
                <a:gd name="T54" fmla="*/ 277 w 286"/>
                <a:gd name="T55" fmla="*/ 373 h 461"/>
                <a:gd name="T56" fmla="*/ 286 w 286"/>
                <a:gd name="T57" fmla="*/ 446 h 461"/>
                <a:gd name="T58" fmla="*/ 246 w 286"/>
                <a:gd name="T59" fmla="*/ 455 h 461"/>
                <a:gd name="T60" fmla="*/ 204 w 286"/>
                <a:gd name="T61" fmla="*/ 460 h 461"/>
                <a:gd name="T62" fmla="*/ 162 w 286"/>
                <a:gd name="T63" fmla="*/ 461 h 461"/>
                <a:gd name="T64" fmla="*/ 127 w 286"/>
                <a:gd name="T65" fmla="*/ 460 h 461"/>
                <a:gd name="T66" fmla="*/ 96 w 286"/>
                <a:gd name="T67" fmla="*/ 454 h 461"/>
                <a:gd name="T68" fmla="*/ 70 w 286"/>
                <a:gd name="T69" fmla="*/ 445 h 461"/>
                <a:gd name="T70" fmla="*/ 48 w 286"/>
                <a:gd name="T71" fmla="*/ 434 h 461"/>
                <a:gd name="T72" fmla="*/ 30 w 286"/>
                <a:gd name="T73" fmla="*/ 419 h 461"/>
                <a:gd name="T74" fmla="*/ 17 w 286"/>
                <a:gd name="T75" fmla="*/ 402 h 461"/>
                <a:gd name="T76" fmla="*/ 7 w 286"/>
                <a:gd name="T77" fmla="*/ 381 h 461"/>
                <a:gd name="T78" fmla="*/ 2 w 286"/>
                <a:gd name="T79" fmla="*/ 357 h 461"/>
                <a:gd name="T80" fmla="*/ 0 w 286"/>
                <a:gd name="T81" fmla="*/ 332 h 461"/>
                <a:gd name="T82" fmla="*/ 0 w 286"/>
                <a:gd name="T83" fmla="*/ 130 h 461"/>
                <a:gd name="T84" fmla="*/ 2 w 286"/>
                <a:gd name="T85" fmla="*/ 103 h 461"/>
                <a:gd name="T86" fmla="*/ 7 w 286"/>
                <a:gd name="T87" fmla="*/ 80 h 461"/>
                <a:gd name="T88" fmla="*/ 17 w 286"/>
                <a:gd name="T89" fmla="*/ 60 h 461"/>
                <a:gd name="T90" fmla="*/ 30 w 286"/>
                <a:gd name="T91" fmla="*/ 41 h 461"/>
                <a:gd name="T92" fmla="*/ 48 w 286"/>
                <a:gd name="T93" fmla="*/ 27 h 461"/>
                <a:gd name="T94" fmla="*/ 70 w 286"/>
                <a:gd name="T95" fmla="*/ 15 h 461"/>
                <a:gd name="T96" fmla="*/ 96 w 286"/>
                <a:gd name="T97" fmla="*/ 6 h 461"/>
                <a:gd name="T98" fmla="*/ 127 w 286"/>
                <a:gd name="T99" fmla="*/ 2 h 461"/>
                <a:gd name="T100" fmla="*/ 162 w 286"/>
                <a:gd name="T101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6" h="461">
                  <a:moveTo>
                    <a:pt x="162" y="0"/>
                  </a:moveTo>
                  <a:lnTo>
                    <a:pt x="204" y="2"/>
                  </a:lnTo>
                  <a:lnTo>
                    <a:pt x="246" y="6"/>
                  </a:lnTo>
                  <a:lnTo>
                    <a:pt x="286" y="15"/>
                  </a:lnTo>
                  <a:lnTo>
                    <a:pt x="277" y="87"/>
                  </a:lnTo>
                  <a:lnTo>
                    <a:pt x="248" y="84"/>
                  </a:lnTo>
                  <a:lnTo>
                    <a:pt x="219" y="80"/>
                  </a:lnTo>
                  <a:lnTo>
                    <a:pt x="191" y="78"/>
                  </a:lnTo>
                  <a:lnTo>
                    <a:pt x="165" y="77"/>
                  </a:lnTo>
                  <a:lnTo>
                    <a:pt x="141" y="78"/>
                  </a:lnTo>
                  <a:lnTo>
                    <a:pt x="123" y="81"/>
                  </a:lnTo>
                  <a:lnTo>
                    <a:pt x="109" y="89"/>
                  </a:lnTo>
                  <a:lnTo>
                    <a:pt x="99" y="97"/>
                  </a:lnTo>
                  <a:lnTo>
                    <a:pt x="92" y="110"/>
                  </a:lnTo>
                  <a:lnTo>
                    <a:pt x="88" y="126"/>
                  </a:lnTo>
                  <a:lnTo>
                    <a:pt x="87" y="144"/>
                  </a:lnTo>
                  <a:lnTo>
                    <a:pt x="87" y="317"/>
                  </a:lnTo>
                  <a:lnTo>
                    <a:pt x="88" y="335"/>
                  </a:lnTo>
                  <a:lnTo>
                    <a:pt x="92" y="351"/>
                  </a:lnTo>
                  <a:lnTo>
                    <a:pt x="99" y="363"/>
                  </a:lnTo>
                  <a:lnTo>
                    <a:pt x="109" y="373"/>
                  </a:lnTo>
                  <a:lnTo>
                    <a:pt x="123" y="380"/>
                  </a:lnTo>
                  <a:lnTo>
                    <a:pt x="141" y="383"/>
                  </a:lnTo>
                  <a:lnTo>
                    <a:pt x="165" y="385"/>
                  </a:lnTo>
                  <a:lnTo>
                    <a:pt x="191" y="383"/>
                  </a:lnTo>
                  <a:lnTo>
                    <a:pt x="219" y="381"/>
                  </a:lnTo>
                  <a:lnTo>
                    <a:pt x="248" y="377"/>
                  </a:lnTo>
                  <a:lnTo>
                    <a:pt x="277" y="373"/>
                  </a:lnTo>
                  <a:lnTo>
                    <a:pt x="286" y="446"/>
                  </a:lnTo>
                  <a:lnTo>
                    <a:pt x="246" y="455"/>
                  </a:lnTo>
                  <a:lnTo>
                    <a:pt x="204" y="460"/>
                  </a:lnTo>
                  <a:lnTo>
                    <a:pt x="162" y="461"/>
                  </a:lnTo>
                  <a:lnTo>
                    <a:pt x="127" y="460"/>
                  </a:lnTo>
                  <a:lnTo>
                    <a:pt x="96" y="454"/>
                  </a:lnTo>
                  <a:lnTo>
                    <a:pt x="70" y="445"/>
                  </a:lnTo>
                  <a:lnTo>
                    <a:pt x="48" y="434"/>
                  </a:lnTo>
                  <a:lnTo>
                    <a:pt x="30" y="419"/>
                  </a:lnTo>
                  <a:lnTo>
                    <a:pt x="17" y="402"/>
                  </a:lnTo>
                  <a:lnTo>
                    <a:pt x="7" y="381"/>
                  </a:lnTo>
                  <a:lnTo>
                    <a:pt x="2" y="357"/>
                  </a:lnTo>
                  <a:lnTo>
                    <a:pt x="0" y="332"/>
                  </a:lnTo>
                  <a:lnTo>
                    <a:pt x="0" y="130"/>
                  </a:lnTo>
                  <a:lnTo>
                    <a:pt x="2" y="103"/>
                  </a:lnTo>
                  <a:lnTo>
                    <a:pt x="7" y="80"/>
                  </a:lnTo>
                  <a:lnTo>
                    <a:pt x="17" y="60"/>
                  </a:lnTo>
                  <a:lnTo>
                    <a:pt x="30" y="41"/>
                  </a:lnTo>
                  <a:lnTo>
                    <a:pt x="48" y="27"/>
                  </a:lnTo>
                  <a:lnTo>
                    <a:pt x="70" y="15"/>
                  </a:lnTo>
                  <a:lnTo>
                    <a:pt x="96" y="6"/>
                  </a:lnTo>
                  <a:lnTo>
                    <a:pt x="127" y="2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15051088" y="1481138"/>
              <a:ext cx="588963" cy="712788"/>
            </a:xfrm>
            <a:custGeom>
              <a:avLst/>
              <a:gdLst>
                <a:gd name="T0" fmla="*/ 0 w 371"/>
                <a:gd name="T1" fmla="*/ 0 h 449"/>
                <a:gd name="T2" fmla="*/ 114 w 371"/>
                <a:gd name="T3" fmla="*/ 0 h 449"/>
                <a:gd name="T4" fmla="*/ 287 w 371"/>
                <a:gd name="T5" fmla="*/ 341 h 449"/>
                <a:gd name="T6" fmla="*/ 287 w 371"/>
                <a:gd name="T7" fmla="*/ 0 h 449"/>
                <a:gd name="T8" fmla="*/ 371 w 371"/>
                <a:gd name="T9" fmla="*/ 0 h 449"/>
                <a:gd name="T10" fmla="*/ 371 w 371"/>
                <a:gd name="T11" fmla="*/ 449 h 449"/>
                <a:gd name="T12" fmla="*/ 256 w 371"/>
                <a:gd name="T13" fmla="*/ 449 h 449"/>
                <a:gd name="T14" fmla="*/ 83 w 371"/>
                <a:gd name="T15" fmla="*/ 109 h 449"/>
                <a:gd name="T16" fmla="*/ 83 w 371"/>
                <a:gd name="T17" fmla="*/ 449 h 449"/>
                <a:gd name="T18" fmla="*/ 0 w 371"/>
                <a:gd name="T19" fmla="*/ 449 h 449"/>
                <a:gd name="T20" fmla="*/ 0 w 371"/>
                <a:gd name="T21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1" h="449">
                  <a:moveTo>
                    <a:pt x="0" y="0"/>
                  </a:moveTo>
                  <a:lnTo>
                    <a:pt x="114" y="0"/>
                  </a:lnTo>
                  <a:lnTo>
                    <a:pt x="287" y="341"/>
                  </a:lnTo>
                  <a:lnTo>
                    <a:pt x="287" y="0"/>
                  </a:lnTo>
                  <a:lnTo>
                    <a:pt x="371" y="0"/>
                  </a:lnTo>
                  <a:lnTo>
                    <a:pt x="371" y="449"/>
                  </a:lnTo>
                  <a:lnTo>
                    <a:pt x="256" y="449"/>
                  </a:lnTo>
                  <a:lnTo>
                    <a:pt x="83" y="109"/>
                  </a:lnTo>
                  <a:lnTo>
                    <a:pt x="83" y="449"/>
                  </a:lnTo>
                  <a:lnTo>
                    <a:pt x="0" y="4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Rectangle 10"/>
            <p:cNvSpPr>
              <a:spLocks noChangeArrowheads="1"/>
            </p:cNvSpPr>
            <p:nvPr/>
          </p:nvSpPr>
          <p:spPr bwMode="auto">
            <a:xfrm>
              <a:off x="15790863" y="1481138"/>
              <a:ext cx="136525" cy="712788"/>
            </a:xfrm>
            <a:prstGeom prst="rect">
              <a:avLst/>
            </a:prstGeom>
            <a:grpFill/>
            <a:ln w="0">
              <a:solidFill>
                <a:srgbClr val="46555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16063913" y="1471613"/>
              <a:ext cx="452438" cy="731838"/>
            </a:xfrm>
            <a:custGeom>
              <a:avLst/>
              <a:gdLst>
                <a:gd name="T0" fmla="*/ 162 w 285"/>
                <a:gd name="T1" fmla="*/ 0 h 461"/>
                <a:gd name="T2" fmla="*/ 204 w 285"/>
                <a:gd name="T3" fmla="*/ 2 h 461"/>
                <a:gd name="T4" fmla="*/ 245 w 285"/>
                <a:gd name="T5" fmla="*/ 6 h 461"/>
                <a:gd name="T6" fmla="*/ 285 w 285"/>
                <a:gd name="T7" fmla="*/ 15 h 461"/>
                <a:gd name="T8" fmla="*/ 276 w 285"/>
                <a:gd name="T9" fmla="*/ 87 h 461"/>
                <a:gd name="T10" fmla="*/ 248 w 285"/>
                <a:gd name="T11" fmla="*/ 84 h 461"/>
                <a:gd name="T12" fmla="*/ 218 w 285"/>
                <a:gd name="T13" fmla="*/ 80 h 461"/>
                <a:gd name="T14" fmla="*/ 190 w 285"/>
                <a:gd name="T15" fmla="*/ 78 h 461"/>
                <a:gd name="T16" fmla="*/ 164 w 285"/>
                <a:gd name="T17" fmla="*/ 77 h 461"/>
                <a:gd name="T18" fmla="*/ 141 w 285"/>
                <a:gd name="T19" fmla="*/ 78 h 461"/>
                <a:gd name="T20" fmla="*/ 123 w 285"/>
                <a:gd name="T21" fmla="*/ 81 h 461"/>
                <a:gd name="T22" fmla="*/ 109 w 285"/>
                <a:gd name="T23" fmla="*/ 89 h 461"/>
                <a:gd name="T24" fmla="*/ 98 w 285"/>
                <a:gd name="T25" fmla="*/ 97 h 461"/>
                <a:gd name="T26" fmla="*/ 91 w 285"/>
                <a:gd name="T27" fmla="*/ 110 h 461"/>
                <a:gd name="T28" fmla="*/ 87 w 285"/>
                <a:gd name="T29" fmla="*/ 126 h 461"/>
                <a:gd name="T30" fmla="*/ 86 w 285"/>
                <a:gd name="T31" fmla="*/ 144 h 461"/>
                <a:gd name="T32" fmla="*/ 86 w 285"/>
                <a:gd name="T33" fmla="*/ 317 h 461"/>
                <a:gd name="T34" fmla="*/ 87 w 285"/>
                <a:gd name="T35" fmla="*/ 335 h 461"/>
                <a:gd name="T36" fmla="*/ 91 w 285"/>
                <a:gd name="T37" fmla="*/ 351 h 461"/>
                <a:gd name="T38" fmla="*/ 98 w 285"/>
                <a:gd name="T39" fmla="*/ 363 h 461"/>
                <a:gd name="T40" fmla="*/ 109 w 285"/>
                <a:gd name="T41" fmla="*/ 373 h 461"/>
                <a:gd name="T42" fmla="*/ 123 w 285"/>
                <a:gd name="T43" fmla="*/ 380 h 461"/>
                <a:gd name="T44" fmla="*/ 141 w 285"/>
                <a:gd name="T45" fmla="*/ 383 h 461"/>
                <a:gd name="T46" fmla="*/ 164 w 285"/>
                <a:gd name="T47" fmla="*/ 385 h 461"/>
                <a:gd name="T48" fmla="*/ 190 w 285"/>
                <a:gd name="T49" fmla="*/ 383 h 461"/>
                <a:gd name="T50" fmla="*/ 218 w 285"/>
                <a:gd name="T51" fmla="*/ 381 h 461"/>
                <a:gd name="T52" fmla="*/ 248 w 285"/>
                <a:gd name="T53" fmla="*/ 377 h 461"/>
                <a:gd name="T54" fmla="*/ 276 w 285"/>
                <a:gd name="T55" fmla="*/ 373 h 461"/>
                <a:gd name="T56" fmla="*/ 285 w 285"/>
                <a:gd name="T57" fmla="*/ 446 h 461"/>
                <a:gd name="T58" fmla="*/ 245 w 285"/>
                <a:gd name="T59" fmla="*/ 455 h 461"/>
                <a:gd name="T60" fmla="*/ 204 w 285"/>
                <a:gd name="T61" fmla="*/ 460 h 461"/>
                <a:gd name="T62" fmla="*/ 162 w 285"/>
                <a:gd name="T63" fmla="*/ 461 h 461"/>
                <a:gd name="T64" fmla="*/ 126 w 285"/>
                <a:gd name="T65" fmla="*/ 460 h 461"/>
                <a:gd name="T66" fmla="*/ 96 w 285"/>
                <a:gd name="T67" fmla="*/ 454 h 461"/>
                <a:gd name="T68" fmla="*/ 69 w 285"/>
                <a:gd name="T69" fmla="*/ 445 h 461"/>
                <a:gd name="T70" fmla="*/ 47 w 285"/>
                <a:gd name="T71" fmla="*/ 434 h 461"/>
                <a:gd name="T72" fmla="*/ 30 w 285"/>
                <a:gd name="T73" fmla="*/ 419 h 461"/>
                <a:gd name="T74" fmla="*/ 17 w 285"/>
                <a:gd name="T75" fmla="*/ 402 h 461"/>
                <a:gd name="T76" fmla="*/ 7 w 285"/>
                <a:gd name="T77" fmla="*/ 381 h 461"/>
                <a:gd name="T78" fmla="*/ 1 w 285"/>
                <a:gd name="T79" fmla="*/ 357 h 461"/>
                <a:gd name="T80" fmla="*/ 0 w 285"/>
                <a:gd name="T81" fmla="*/ 332 h 461"/>
                <a:gd name="T82" fmla="*/ 0 w 285"/>
                <a:gd name="T83" fmla="*/ 130 h 461"/>
                <a:gd name="T84" fmla="*/ 1 w 285"/>
                <a:gd name="T85" fmla="*/ 103 h 461"/>
                <a:gd name="T86" fmla="*/ 7 w 285"/>
                <a:gd name="T87" fmla="*/ 80 h 461"/>
                <a:gd name="T88" fmla="*/ 17 w 285"/>
                <a:gd name="T89" fmla="*/ 60 h 461"/>
                <a:gd name="T90" fmla="*/ 30 w 285"/>
                <a:gd name="T91" fmla="*/ 41 h 461"/>
                <a:gd name="T92" fmla="*/ 47 w 285"/>
                <a:gd name="T93" fmla="*/ 27 h 461"/>
                <a:gd name="T94" fmla="*/ 69 w 285"/>
                <a:gd name="T95" fmla="*/ 15 h 461"/>
                <a:gd name="T96" fmla="*/ 96 w 285"/>
                <a:gd name="T97" fmla="*/ 6 h 461"/>
                <a:gd name="T98" fmla="*/ 126 w 285"/>
                <a:gd name="T99" fmla="*/ 2 h 461"/>
                <a:gd name="T100" fmla="*/ 162 w 285"/>
                <a:gd name="T101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5" h="461">
                  <a:moveTo>
                    <a:pt x="162" y="0"/>
                  </a:moveTo>
                  <a:lnTo>
                    <a:pt x="204" y="2"/>
                  </a:lnTo>
                  <a:lnTo>
                    <a:pt x="245" y="6"/>
                  </a:lnTo>
                  <a:lnTo>
                    <a:pt x="285" y="15"/>
                  </a:lnTo>
                  <a:lnTo>
                    <a:pt x="276" y="87"/>
                  </a:lnTo>
                  <a:lnTo>
                    <a:pt x="248" y="84"/>
                  </a:lnTo>
                  <a:lnTo>
                    <a:pt x="218" y="80"/>
                  </a:lnTo>
                  <a:lnTo>
                    <a:pt x="190" y="78"/>
                  </a:lnTo>
                  <a:lnTo>
                    <a:pt x="164" y="77"/>
                  </a:lnTo>
                  <a:lnTo>
                    <a:pt x="141" y="78"/>
                  </a:lnTo>
                  <a:lnTo>
                    <a:pt x="123" y="81"/>
                  </a:lnTo>
                  <a:lnTo>
                    <a:pt x="109" y="89"/>
                  </a:lnTo>
                  <a:lnTo>
                    <a:pt x="98" y="97"/>
                  </a:lnTo>
                  <a:lnTo>
                    <a:pt x="91" y="110"/>
                  </a:lnTo>
                  <a:lnTo>
                    <a:pt x="87" y="126"/>
                  </a:lnTo>
                  <a:lnTo>
                    <a:pt x="86" y="144"/>
                  </a:lnTo>
                  <a:lnTo>
                    <a:pt x="86" y="317"/>
                  </a:lnTo>
                  <a:lnTo>
                    <a:pt x="87" y="335"/>
                  </a:lnTo>
                  <a:lnTo>
                    <a:pt x="91" y="351"/>
                  </a:lnTo>
                  <a:lnTo>
                    <a:pt x="98" y="363"/>
                  </a:lnTo>
                  <a:lnTo>
                    <a:pt x="109" y="373"/>
                  </a:lnTo>
                  <a:lnTo>
                    <a:pt x="123" y="380"/>
                  </a:lnTo>
                  <a:lnTo>
                    <a:pt x="141" y="383"/>
                  </a:lnTo>
                  <a:lnTo>
                    <a:pt x="164" y="385"/>
                  </a:lnTo>
                  <a:lnTo>
                    <a:pt x="190" y="383"/>
                  </a:lnTo>
                  <a:lnTo>
                    <a:pt x="218" y="381"/>
                  </a:lnTo>
                  <a:lnTo>
                    <a:pt x="248" y="377"/>
                  </a:lnTo>
                  <a:lnTo>
                    <a:pt x="276" y="373"/>
                  </a:lnTo>
                  <a:lnTo>
                    <a:pt x="285" y="446"/>
                  </a:lnTo>
                  <a:lnTo>
                    <a:pt x="245" y="455"/>
                  </a:lnTo>
                  <a:lnTo>
                    <a:pt x="204" y="460"/>
                  </a:lnTo>
                  <a:lnTo>
                    <a:pt x="162" y="461"/>
                  </a:lnTo>
                  <a:lnTo>
                    <a:pt x="126" y="460"/>
                  </a:lnTo>
                  <a:lnTo>
                    <a:pt x="96" y="454"/>
                  </a:lnTo>
                  <a:lnTo>
                    <a:pt x="69" y="445"/>
                  </a:lnTo>
                  <a:lnTo>
                    <a:pt x="47" y="434"/>
                  </a:lnTo>
                  <a:lnTo>
                    <a:pt x="30" y="419"/>
                  </a:lnTo>
                  <a:lnTo>
                    <a:pt x="17" y="402"/>
                  </a:lnTo>
                  <a:lnTo>
                    <a:pt x="7" y="381"/>
                  </a:lnTo>
                  <a:lnTo>
                    <a:pt x="1" y="357"/>
                  </a:lnTo>
                  <a:lnTo>
                    <a:pt x="0" y="332"/>
                  </a:lnTo>
                  <a:lnTo>
                    <a:pt x="0" y="130"/>
                  </a:lnTo>
                  <a:lnTo>
                    <a:pt x="1" y="103"/>
                  </a:lnTo>
                  <a:lnTo>
                    <a:pt x="7" y="80"/>
                  </a:lnTo>
                  <a:lnTo>
                    <a:pt x="17" y="60"/>
                  </a:lnTo>
                  <a:lnTo>
                    <a:pt x="30" y="41"/>
                  </a:lnTo>
                  <a:lnTo>
                    <a:pt x="47" y="27"/>
                  </a:lnTo>
                  <a:lnTo>
                    <a:pt x="69" y="15"/>
                  </a:lnTo>
                  <a:lnTo>
                    <a:pt x="96" y="6"/>
                  </a:lnTo>
                  <a:lnTo>
                    <a:pt x="126" y="2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2"/>
            <p:cNvSpPr>
              <a:spLocks noEditPoints="1"/>
            </p:cNvSpPr>
            <p:nvPr/>
          </p:nvSpPr>
          <p:spPr bwMode="auto">
            <a:xfrm>
              <a:off x="16597313" y="1471613"/>
              <a:ext cx="547688" cy="731838"/>
            </a:xfrm>
            <a:custGeom>
              <a:avLst/>
              <a:gdLst>
                <a:gd name="T0" fmla="*/ 148 w 345"/>
                <a:gd name="T1" fmla="*/ 77 h 461"/>
                <a:gd name="T2" fmla="*/ 111 w 345"/>
                <a:gd name="T3" fmla="*/ 87 h 461"/>
                <a:gd name="T4" fmla="*/ 92 w 345"/>
                <a:gd name="T5" fmla="*/ 110 h 461"/>
                <a:gd name="T6" fmla="*/ 87 w 345"/>
                <a:gd name="T7" fmla="*/ 142 h 461"/>
                <a:gd name="T8" fmla="*/ 88 w 345"/>
                <a:gd name="T9" fmla="*/ 335 h 461"/>
                <a:gd name="T10" fmla="*/ 101 w 345"/>
                <a:gd name="T11" fmla="*/ 363 h 461"/>
                <a:gd name="T12" fmla="*/ 127 w 345"/>
                <a:gd name="T13" fmla="*/ 380 h 461"/>
                <a:gd name="T14" fmla="*/ 173 w 345"/>
                <a:gd name="T15" fmla="*/ 386 h 461"/>
                <a:gd name="T16" fmla="*/ 218 w 345"/>
                <a:gd name="T17" fmla="*/ 380 h 461"/>
                <a:gd name="T18" fmla="*/ 246 w 345"/>
                <a:gd name="T19" fmla="*/ 363 h 461"/>
                <a:gd name="T20" fmla="*/ 258 w 345"/>
                <a:gd name="T21" fmla="*/ 335 h 461"/>
                <a:gd name="T22" fmla="*/ 259 w 345"/>
                <a:gd name="T23" fmla="*/ 142 h 461"/>
                <a:gd name="T24" fmla="*/ 253 w 345"/>
                <a:gd name="T25" fmla="*/ 110 h 461"/>
                <a:gd name="T26" fmla="*/ 234 w 345"/>
                <a:gd name="T27" fmla="*/ 87 h 461"/>
                <a:gd name="T28" fmla="*/ 197 w 345"/>
                <a:gd name="T29" fmla="*/ 77 h 461"/>
                <a:gd name="T30" fmla="*/ 173 w 345"/>
                <a:gd name="T31" fmla="*/ 0 h 461"/>
                <a:gd name="T32" fmla="*/ 240 w 345"/>
                <a:gd name="T33" fmla="*/ 6 h 461"/>
                <a:gd name="T34" fmla="*/ 289 w 345"/>
                <a:gd name="T35" fmla="*/ 27 h 461"/>
                <a:gd name="T36" fmla="*/ 322 w 345"/>
                <a:gd name="T37" fmla="*/ 57 h 461"/>
                <a:gd name="T38" fmla="*/ 339 w 345"/>
                <a:gd name="T39" fmla="*/ 95 h 461"/>
                <a:gd name="T40" fmla="*/ 345 w 345"/>
                <a:gd name="T41" fmla="*/ 138 h 461"/>
                <a:gd name="T42" fmla="*/ 344 w 345"/>
                <a:gd name="T43" fmla="*/ 345 h 461"/>
                <a:gd name="T44" fmla="*/ 331 w 345"/>
                <a:gd name="T45" fmla="*/ 386 h 461"/>
                <a:gd name="T46" fmla="*/ 307 w 345"/>
                <a:gd name="T47" fmla="*/ 420 h 461"/>
                <a:gd name="T48" fmla="*/ 266 w 345"/>
                <a:gd name="T49" fmla="*/ 445 h 461"/>
                <a:gd name="T50" fmla="*/ 208 w 345"/>
                <a:gd name="T51" fmla="*/ 460 h 461"/>
                <a:gd name="T52" fmla="*/ 137 w 345"/>
                <a:gd name="T53" fmla="*/ 460 h 461"/>
                <a:gd name="T54" fmla="*/ 79 w 345"/>
                <a:gd name="T55" fmla="*/ 445 h 461"/>
                <a:gd name="T56" fmla="*/ 39 w 345"/>
                <a:gd name="T57" fmla="*/ 420 h 461"/>
                <a:gd name="T58" fmla="*/ 13 w 345"/>
                <a:gd name="T59" fmla="*/ 386 h 461"/>
                <a:gd name="T60" fmla="*/ 1 w 345"/>
                <a:gd name="T61" fmla="*/ 345 h 461"/>
                <a:gd name="T62" fmla="*/ 0 w 345"/>
                <a:gd name="T63" fmla="*/ 138 h 461"/>
                <a:gd name="T64" fmla="*/ 6 w 345"/>
                <a:gd name="T65" fmla="*/ 95 h 461"/>
                <a:gd name="T66" fmla="*/ 24 w 345"/>
                <a:gd name="T67" fmla="*/ 57 h 461"/>
                <a:gd name="T68" fmla="*/ 57 w 345"/>
                <a:gd name="T69" fmla="*/ 27 h 461"/>
                <a:gd name="T70" fmla="*/ 105 w 345"/>
                <a:gd name="T71" fmla="*/ 6 h 461"/>
                <a:gd name="T72" fmla="*/ 173 w 345"/>
                <a:gd name="T73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5" h="461">
                  <a:moveTo>
                    <a:pt x="173" y="74"/>
                  </a:moveTo>
                  <a:lnTo>
                    <a:pt x="148" y="77"/>
                  </a:lnTo>
                  <a:lnTo>
                    <a:pt x="127" y="80"/>
                  </a:lnTo>
                  <a:lnTo>
                    <a:pt x="111" y="87"/>
                  </a:lnTo>
                  <a:lnTo>
                    <a:pt x="101" y="98"/>
                  </a:lnTo>
                  <a:lnTo>
                    <a:pt x="92" y="110"/>
                  </a:lnTo>
                  <a:lnTo>
                    <a:pt x="88" y="125"/>
                  </a:lnTo>
                  <a:lnTo>
                    <a:pt x="87" y="142"/>
                  </a:lnTo>
                  <a:lnTo>
                    <a:pt x="87" y="318"/>
                  </a:lnTo>
                  <a:lnTo>
                    <a:pt x="88" y="335"/>
                  </a:lnTo>
                  <a:lnTo>
                    <a:pt x="92" y="351"/>
                  </a:lnTo>
                  <a:lnTo>
                    <a:pt x="101" y="363"/>
                  </a:lnTo>
                  <a:lnTo>
                    <a:pt x="111" y="373"/>
                  </a:lnTo>
                  <a:lnTo>
                    <a:pt x="127" y="380"/>
                  </a:lnTo>
                  <a:lnTo>
                    <a:pt x="148" y="385"/>
                  </a:lnTo>
                  <a:lnTo>
                    <a:pt x="173" y="386"/>
                  </a:lnTo>
                  <a:lnTo>
                    <a:pt x="197" y="385"/>
                  </a:lnTo>
                  <a:lnTo>
                    <a:pt x="218" y="380"/>
                  </a:lnTo>
                  <a:lnTo>
                    <a:pt x="234" y="373"/>
                  </a:lnTo>
                  <a:lnTo>
                    <a:pt x="246" y="363"/>
                  </a:lnTo>
                  <a:lnTo>
                    <a:pt x="253" y="351"/>
                  </a:lnTo>
                  <a:lnTo>
                    <a:pt x="258" y="335"/>
                  </a:lnTo>
                  <a:lnTo>
                    <a:pt x="259" y="318"/>
                  </a:lnTo>
                  <a:lnTo>
                    <a:pt x="259" y="142"/>
                  </a:lnTo>
                  <a:lnTo>
                    <a:pt x="258" y="125"/>
                  </a:lnTo>
                  <a:lnTo>
                    <a:pt x="253" y="110"/>
                  </a:lnTo>
                  <a:lnTo>
                    <a:pt x="246" y="98"/>
                  </a:lnTo>
                  <a:lnTo>
                    <a:pt x="234" y="87"/>
                  </a:lnTo>
                  <a:lnTo>
                    <a:pt x="218" y="80"/>
                  </a:lnTo>
                  <a:lnTo>
                    <a:pt x="197" y="77"/>
                  </a:lnTo>
                  <a:lnTo>
                    <a:pt x="173" y="74"/>
                  </a:lnTo>
                  <a:close/>
                  <a:moveTo>
                    <a:pt x="173" y="0"/>
                  </a:moveTo>
                  <a:lnTo>
                    <a:pt x="208" y="2"/>
                  </a:lnTo>
                  <a:lnTo>
                    <a:pt x="240" y="6"/>
                  </a:lnTo>
                  <a:lnTo>
                    <a:pt x="266" y="15"/>
                  </a:lnTo>
                  <a:lnTo>
                    <a:pt x="289" y="27"/>
                  </a:lnTo>
                  <a:lnTo>
                    <a:pt x="307" y="40"/>
                  </a:lnTo>
                  <a:lnTo>
                    <a:pt x="322" y="57"/>
                  </a:lnTo>
                  <a:lnTo>
                    <a:pt x="331" y="75"/>
                  </a:lnTo>
                  <a:lnTo>
                    <a:pt x="339" y="95"/>
                  </a:lnTo>
                  <a:lnTo>
                    <a:pt x="344" y="115"/>
                  </a:lnTo>
                  <a:lnTo>
                    <a:pt x="345" y="138"/>
                  </a:lnTo>
                  <a:lnTo>
                    <a:pt x="345" y="323"/>
                  </a:lnTo>
                  <a:lnTo>
                    <a:pt x="344" y="345"/>
                  </a:lnTo>
                  <a:lnTo>
                    <a:pt x="339" y="367"/>
                  </a:lnTo>
                  <a:lnTo>
                    <a:pt x="331" y="386"/>
                  </a:lnTo>
                  <a:lnTo>
                    <a:pt x="322" y="404"/>
                  </a:lnTo>
                  <a:lnTo>
                    <a:pt x="307" y="420"/>
                  </a:lnTo>
                  <a:lnTo>
                    <a:pt x="289" y="434"/>
                  </a:lnTo>
                  <a:lnTo>
                    <a:pt x="266" y="445"/>
                  </a:lnTo>
                  <a:lnTo>
                    <a:pt x="240" y="454"/>
                  </a:lnTo>
                  <a:lnTo>
                    <a:pt x="208" y="460"/>
                  </a:lnTo>
                  <a:lnTo>
                    <a:pt x="173" y="461"/>
                  </a:lnTo>
                  <a:lnTo>
                    <a:pt x="137" y="460"/>
                  </a:lnTo>
                  <a:lnTo>
                    <a:pt x="105" y="454"/>
                  </a:lnTo>
                  <a:lnTo>
                    <a:pt x="79" y="445"/>
                  </a:lnTo>
                  <a:lnTo>
                    <a:pt x="57" y="434"/>
                  </a:lnTo>
                  <a:lnTo>
                    <a:pt x="39" y="420"/>
                  </a:lnTo>
                  <a:lnTo>
                    <a:pt x="24" y="404"/>
                  </a:lnTo>
                  <a:lnTo>
                    <a:pt x="13" y="386"/>
                  </a:lnTo>
                  <a:lnTo>
                    <a:pt x="6" y="367"/>
                  </a:lnTo>
                  <a:lnTo>
                    <a:pt x="1" y="345"/>
                  </a:lnTo>
                  <a:lnTo>
                    <a:pt x="0" y="323"/>
                  </a:lnTo>
                  <a:lnTo>
                    <a:pt x="0" y="138"/>
                  </a:lnTo>
                  <a:lnTo>
                    <a:pt x="1" y="115"/>
                  </a:lnTo>
                  <a:lnTo>
                    <a:pt x="6" y="95"/>
                  </a:lnTo>
                  <a:lnTo>
                    <a:pt x="13" y="75"/>
                  </a:lnTo>
                  <a:lnTo>
                    <a:pt x="24" y="57"/>
                  </a:lnTo>
                  <a:lnTo>
                    <a:pt x="39" y="40"/>
                  </a:lnTo>
                  <a:lnTo>
                    <a:pt x="57" y="27"/>
                  </a:lnTo>
                  <a:lnTo>
                    <a:pt x="79" y="15"/>
                  </a:lnTo>
                  <a:lnTo>
                    <a:pt x="105" y="6"/>
                  </a:lnTo>
                  <a:lnTo>
                    <a:pt x="137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17402176" y="1484313"/>
              <a:ext cx="387350" cy="709613"/>
            </a:xfrm>
            <a:custGeom>
              <a:avLst/>
              <a:gdLst>
                <a:gd name="T0" fmla="*/ 0 w 244"/>
                <a:gd name="T1" fmla="*/ 0 h 447"/>
                <a:gd name="T2" fmla="*/ 40 w 244"/>
                <a:gd name="T3" fmla="*/ 0 h 447"/>
                <a:gd name="T4" fmla="*/ 40 w 244"/>
                <a:gd name="T5" fmla="*/ 412 h 447"/>
                <a:gd name="T6" fmla="*/ 244 w 244"/>
                <a:gd name="T7" fmla="*/ 412 h 447"/>
                <a:gd name="T8" fmla="*/ 244 w 244"/>
                <a:gd name="T9" fmla="*/ 447 h 447"/>
                <a:gd name="T10" fmla="*/ 0 w 244"/>
                <a:gd name="T11" fmla="*/ 447 h 447"/>
                <a:gd name="T12" fmla="*/ 0 w 244"/>
                <a:gd name="T13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447">
                  <a:moveTo>
                    <a:pt x="0" y="0"/>
                  </a:moveTo>
                  <a:lnTo>
                    <a:pt x="40" y="0"/>
                  </a:lnTo>
                  <a:lnTo>
                    <a:pt x="40" y="412"/>
                  </a:lnTo>
                  <a:lnTo>
                    <a:pt x="244" y="412"/>
                  </a:lnTo>
                  <a:lnTo>
                    <a:pt x="244" y="447"/>
                  </a:lnTo>
                  <a:lnTo>
                    <a:pt x="0" y="44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Rectangle 14"/>
            <p:cNvSpPr>
              <a:spLocks noChangeArrowheads="1"/>
            </p:cNvSpPr>
            <p:nvPr/>
          </p:nvSpPr>
          <p:spPr bwMode="auto">
            <a:xfrm>
              <a:off x="17935576" y="1484313"/>
              <a:ext cx="63500" cy="709613"/>
            </a:xfrm>
            <a:prstGeom prst="rect">
              <a:avLst/>
            </a:prstGeom>
            <a:grpFill/>
            <a:ln w="0">
              <a:solidFill>
                <a:srgbClr val="46555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5"/>
            <p:cNvSpPr>
              <a:spLocks/>
            </p:cNvSpPr>
            <p:nvPr/>
          </p:nvSpPr>
          <p:spPr bwMode="auto">
            <a:xfrm>
              <a:off x="18176876" y="1473200"/>
              <a:ext cx="428625" cy="731838"/>
            </a:xfrm>
            <a:custGeom>
              <a:avLst/>
              <a:gdLst>
                <a:gd name="T0" fmla="*/ 177 w 270"/>
                <a:gd name="T1" fmla="*/ 1 h 461"/>
                <a:gd name="T2" fmla="*/ 238 w 270"/>
                <a:gd name="T3" fmla="*/ 9 h 461"/>
                <a:gd name="T4" fmla="*/ 259 w 270"/>
                <a:gd name="T5" fmla="*/ 49 h 461"/>
                <a:gd name="T6" fmla="*/ 185 w 270"/>
                <a:gd name="T7" fmla="*/ 37 h 461"/>
                <a:gd name="T8" fmla="*/ 117 w 270"/>
                <a:gd name="T9" fmla="*/ 37 h 461"/>
                <a:gd name="T10" fmla="*/ 75 w 270"/>
                <a:gd name="T11" fmla="*/ 46 h 461"/>
                <a:gd name="T12" fmla="*/ 53 w 270"/>
                <a:gd name="T13" fmla="*/ 64 h 461"/>
                <a:gd name="T14" fmla="*/ 46 w 270"/>
                <a:gd name="T15" fmla="*/ 94 h 461"/>
                <a:gd name="T16" fmla="*/ 46 w 270"/>
                <a:gd name="T17" fmla="*/ 135 h 461"/>
                <a:gd name="T18" fmla="*/ 50 w 270"/>
                <a:gd name="T19" fmla="*/ 165 h 461"/>
                <a:gd name="T20" fmla="*/ 63 w 270"/>
                <a:gd name="T21" fmla="*/ 185 h 461"/>
                <a:gd name="T22" fmla="*/ 92 w 270"/>
                <a:gd name="T23" fmla="*/ 199 h 461"/>
                <a:gd name="T24" fmla="*/ 143 w 270"/>
                <a:gd name="T25" fmla="*/ 212 h 461"/>
                <a:gd name="T26" fmla="*/ 207 w 270"/>
                <a:gd name="T27" fmla="*/ 232 h 461"/>
                <a:gd name="T28" fmla="*/ 244 w 270"/>
                <a:gd name="T29" fmla="*/ 251 h 461"/>
                <a:gd name="T30" fmla="*/ 263 w 270"/>
                <a:gd name="T31" fmla="*/ 279 h 461"/>
                <a:gd name="T32" fmla="*/ 269 w 270"/>
                <a:gd name="T33" fmla="*/ 318 h 461"/>
                <a:gd name="T34" fmla="*/ 269 w 270"/>
                <a:gd name="T35" fmla="*/ 365 h 461"/>
                <a:gd name="T36" fmla="*/ 261 w 270"/>
                <a:gd name="T37" fmla="*/ 401 h 461"/>
                <a:gd name="T38" fmla="*/ 242 w 270"/>
                <a:gd name="T39" fmla="*/ 430 h 461"/>
                <a:gd name="T40" fmla="*/ 209 w 270"/>
                <a:gd name="T41" fmla="*/ 449 h 461"/>
                <a:gd name="T42" fmla="*/ 161 w 270"/>
                <a:gd name="T43" fmla="*/ 460 h 461"/>
                <a:gd name="T44" fmla="*/ 97 w 270"/>
                <a:gd name="T45" fmla="*/ 460 h 461"/>
                <a:gd name="T46" fmla="*/ 32 w 270"/>
                <a:gd name="T47" fmla="*/ 449 h 461"/>
                <a:gd name="T48" fmla="*/ 7 w 270"/>
                <a:gd name="T49" fmla="*/ 407 h 461"/>
                <a:gd name="T50" fmla="*/ 90 w 270"/>
                <a:gd name="T51" fmla="*/ 424 h 461"/>
                <a:gd name="T52" fmla="*/ 156 w 270"/>
                <a:gd name="T53" fmla="*/ 424 h 461"/>
                <a:gd name="T54" fmla="*/ 196 w 270"/>
                <a:gd name="T55" fmla="*/ 415 h 461"/>
                <a:gd name="T56" fmla="*/ 218 w 270"/>
                <a:gd name="T57" fmla="*/ 396 h 461"/>
                <a:gd name="T58" fmla="*/ 227 w 270"/>
                <a:gd name="T59" fmla="*/ 366 h 461"/>
                <a:gd name="T60" fmla="*/ 229 w 270"/>
                <a:gd name="T61" fmla="*/ 325 h 461"/>
                <a:gd name="T62" fmla="*/ 225 w 270"/>
                <a:gd name="T63" fmla="*/ 295 h 461"/>
                <a:gd name="T64" fmla="*/ 212 w 270"/>
                <a:gd name="T65" fmla="*/ 274 h 461"/>
                <a:gd name="T66" fmla="*/ 180 w 270"/>
                <a:gd name="T67" fmla="*/ 260 h 461"/>
                <a:gd name="T68" fmla="*/ 127 w 270"/>
                <a:gd name="T69" fmla="*/ 246 h 461"/>
                <a:gd name="T70" fmla="*/ 62 w 270"/>
                <a:gd name="T71" fmla="*/ 227 h 461"/>
                <a:gd name="T72" fmla="*/ 24 w 270"/>
                <a:gd name="T73" fmla="*/ 203 h 461"/>
                <a:gd name="T74" fmla="*/ 9 w 270"/>
                <a:gd name="T75" fmla="*/ 168 h 461"/>
                <a:gd name="T76" fmla="*/ 5 w 270"/>
                <a:gd name="T77" fmla="*/ 112 h 461"/>
                <a:gd name="T78" fmla="*/ 10 w 270"/>
                <a:gd name="T79" fmla="*/ 69 h 461"/>
                <a:gd name="T80" fmla="*/ 27 w 270"/>
                <a:gd name="T81" fmla="*/ 35 h 461"/>
                <a:gd name="T82" fmla="*/ 59 w 270"/>
                <a:gd name="T83" fmla="*/ 13 h 461"/>
                <a:gd name="T84" fmla="*/ 111 w 270"/>
                <a:gd name="T85" fmla="*/ 1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70" h="461">
                  <a:moveTo>
                    <a:pt x="146" y="0"/>
                  </a:moveTo>
                  <a:lnTo>
                    <a:pt x="177" y="1"/>
                  </a:lnTo>
                  <a:lnTo>
                    <a:pt x="208" y="5"/>
                  </a:lnTo>
                  <a:lnTo>
                    <a:pt x="238" y="9"/>
                  </a:lnTo>
                  <a:lnTo>
                    <a:pt x="264" y="15"/>
                  </a:lnTo>
                  <a:lnTo>
                    <a:pt x="259" y="49"/>
                  </a:lnTo>
                  <a:lnTo>
                    <a:pt x="223" y="42"/>
                  </a:lnTo>
                  <a:lnTo>
                    <a:pt x="185" y="37"/>
                  </a:lnTo>
                  <a:lnTo>
                    <a:pt x="148" y="36"/>
                  </a:lnTo>
                  <a:lnTo>
                    <a:pt x="117" y="37"/>
                  </a:lnTo>
                  <a:lnTo>
                    <a:pt x="93" y="40"/>
                  </a:lnTo>
                  <a:lnTo>
                    <a:pt x="75" y="46"/>
                  </a:lnTo>
                  <a:lnTo>
                    <a:pt x="63" y="53"/>
                  </a:lnTo>
                  <a:lnTo>
                    <a:pt x="53" y="64"/>
                  </a:lnTo>
                  <a:lnTo>
                    <a:pt x="49" y="77"/>
                  </a:lnTo>
                  <a:lnTo>
                    <a:pt x="46" y="94"/>
                  </a:lnTo>
                  <a:lnTo>
                    <a:pt x="45" y="113"/>
                  </a:lnTo>
                  <a:lnTo>
                    <a:pt x="46" y="135"/>
                  </a:lnTo>
                  <a:lnTo>
                    <a:pt x="46" y="152"/>
                  </a:lnTo>
                  <a:lnTo>
                    <a:pt x="50" y="165"/>
                  </a:lnTo>
                  <a:lnTo>
                    <a:pt x="55" y="176"/>
                  </a:lnTo>
                  <a:lnTo>
                    <a:pt x="63" y="185"/>
                  </a:lnTo>
                  <a:lnTo>
                    <a:pt x="75" y="192"/>
                  </a:lnTo>
                  <a:lnTo>
                    <a:pt x="92" y="199"/>
                  </a:lnTo>
                  <a:lnTo>
                    <a:pt x="115" y="205"/>
                  </a:lnTo>
                  <a:lnTo>
                    <a:pt x="143" y="212"/>
                  </a:lnTo>
                  <a:lnTo>
                    <a:pt x="179" y="222"/>
                  </a:lnTo>
                  <a:lnTo>
                    <a:pt x="207" y="232"/>
                  </a:lnTo>
                  <a:lnTo>
                    <a:pt x="229" y="240"/>
                  </a:lnTo>
                  <a:lnTo>
                    <a:pt x="244" y="251"/>
                  </a:lnTo>
                  <a:lnTo>
                    <a:pt x="256" y="264"/>
                  </a:lnTo>
                  <a:lnTo>
                    <a:pt x="263" y="279"/>
                  </a:lnTo>
                  <a:lnTo>
                    <a:pt x="267" y="296"/>
                  </a:lnTo>
                  <a:lnTo>
                    <a:pt x="269" y="318"/>
                  </a:lnTo>
                  <a:lnTo>
                    <a:pt x="270" y="344"/>
                  </a:lnTo>
                  <a:lnTo>
                    <a:pt x="269" y="365"/>
                  </a:lnTo>
                  <a:lnTo>
                    <a:pt x="266" y="384"/>
                  </a:lnTo>
                  <a:lnTo>
                    <a:pt x="261" y="401"/>
                  </a:lnTo>
                  <a:lnTo>
                    <a:pt x="253" y="417"/>
                  </a:lnTo>
                  <a:lnTo>
                    <a:pt x="242" y="430"/>
                  </a:lnTo>
                  <a:lnTo>
                    <a:pt x="227" y="441"/>
                  </a:lnTo>
                  <a:lnTo>
                    <a:pt x="209" y="449"/>
                  </a:lnTo>
                  <a:lnTo>
                    <a:pt x="188" y="457"/>
                  </a:lnTo>
                  <a:lnTo>
                    <a:pt x="161" y="460"/>
                  </a:lnTo>
                  <a:lnTo>
                    <a:pt x="128" y="461"/>
                  </a:lnTo>
                  <a:lnTo>
                    <a:pt x="97" y="460"/>
                  </a:lnTo>
                  <a:lnTo>
                    <a:pt x="64" y="457"/>
                  </a:lnTo>
                  <a:lnTo>
                    <a:pt x="32" y="449"/>
                  </a:lnTo>
                  <a:lnTo>
                    <a:pt x="0" y="440"/>
                  </a:lnTo>
                  <a:lnTo>
                    <a:pt x="7" y="407"/>
                  </a:lnTo>
                  <a:lnTo>
                    <a:pt x="49" y="418"/>
                  </a:lnTo>
                  <a:lnTo>
                    <a:pt x="90" y="424"/>
                  </a:lnTo>
                  <a:lnTo>
                    <a:pt x="130" y="425"/>
                  </a:lnTo>
                  <a:lnTo>
                    <a:pt x="156" y="424"/>
                  </a:lnTo>
                  <a:lnTo>
                    <a:pt x="178" y="421"/>
                  </a:lnTo>
                  <a:lnTo>
                    <a:pt x="196" y="415"/>
                  </a:lnTo>
                  <a:lnTo>
                    <a:pt x="208" y="407"/>
                  </a:lnTo>
                  <a:lnTo>
                    <a:pt x="218" y="396"/>
                  </a:lnTo>
                  <a:lnTo>
                    <a:pt x="225" y="383"/>
                  </a:lnTo>
                  <a:lnTo>
                    <a:pt x="227" y="366"/>
                  </a:lnTo>
                  <a:lnTo>
                    <a:pt x="229" y="345"/>
                  </a:lnTo>
                  <a:lnTo>
                    <a:pt x="229" y="325"/>
                  </a:lnTo>
                  <a:lnTo>
                    <a:pt x="227" y="308"/>
                  </a:lnTo>
                  <a:lnTo>
                    <a:pt x="225" y="295"/>
                  </a:lnTo>
                  <a:lnTo>
                    <a:pt x="220" y="284"/>
                  </a:lnTo>
                  <a:lnTo>
                    <a:pt x="212" y="274"/>
                  </a:lnTo>
                  <a:lnTo>
                    <a:pt x="198" y="267"/>
                  </a:lnTo>
                  <a:lnTo>
                    <a:pt x="180" y="260"/>
                  </a:lnTo>
                  <a:lnTo>
                    <a:pt x="157" y="254"/>
                  </a:lnTo>
                  <a:lnTo>
                    <a:pt x="127" y="246"/>
                  </a:lnTo>
                  <a:lnTo>
                    <a:pt x="91" y="237"/>
                  </a:lnTo>
                  <a:lnTo>
                    <a:pt x="62" y="227"/>
                  </a:lnTo>
                  <a:lnTo>
                    <a:pt x="40" y="216"/>
                  </a:lnTo>
                  <a:lnTo>
                    <a:pt x="24" y="203"/>
                  </a:lnTo>
                  <a:lnTo>
                    <a:pt x="15" y="187"/>
                  </a:lnTo>
                  <a:lnTo>
                    <a:pt x="9" y="168"/>
                  </a:lnTo>
                  <a:lnTo>
                    <a:pt x="6" y="142"/>
                  </a:lnTo>
                  <a:lnTo>
                    <a:pt x="5" y="112"/>
                  </a:lnTo>
                  <a:lnTo>
                    <a:pt x="6" y="88"/>
                  </a:lnTo>
                  <a:lnTo>
                    <a:pt x="10" y="69"/>
                  </a:lnTo>
                  <a:lnTo>
                    <a:pt x="16" y="50"/>
                  </a:lnTo>
                  <a:lnTo>
                    <a:pt x="27" y="35"/>
                  </a:lnTo>
                  <a:lnTo>
                    <a:pt x="40" y="23"/>
                  </a:lnTo>
                  <a:lnTo>
                    <a:pt x="59" y="13"/>
                  </a:lnTo>
                  <a:lnTo>
                    <a:pt x="82" y="6"/>
                  </a:lnTo>
                  <a:lnTo>
                    <a:pt x="111" y="1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16"/>
            <p:cNvSpPr>
              <a:spLocks noEditPoints="1"/>
            </p:cNvSpPr>
            <p:nvPr/>
          </p:nvSpPr>
          <p:spPr bwMode="auto">
            <a:xfrm>
              <a:off x="18775363" y="1484313"/>
              <a:ext cx="449263" cy="709613"/>
            </a:xfrm>
            <a:custGeom>
              <a:avLst/>
              <a:gdLst>
                <a:gd name="T0" fmla="*/ 42 w 283"/>
                <a:gd name="T1" fmla="*/ 412 h 447"/>
                <a:gd name="T2" fmla="*/ 200 w 283"/>
                <a:gd name="T3" fmla="*/ 411 h 447"/>
                <a:gd name="T4" fmla="*/ 228 w 283"/>
                <a:gd name="T5" fmla="*/ 398 h 447"/>
                <a:gd name="T6" fmla="*/ 242 w 283"/>
                <a:gd name="T7" fmla="*/ 372 h 447"/>
                <a:gd name="T8" fmla="*/ 243 w 283"/>
                <a:gd name="T9" fmla="*/ 298 h 447"/>
                <a:gd name="T10" fmla="*/ 235 w 283"/>
                <a:gd name="T11" fmla="*/ 266 h 447"/>
                <a:gd name="T12" fmla="*/ 211 w 283"/>
                <a:gd name="T13" fmla="*/ 244 h 447"/>
                <a:gd name="T14" fmla="*/ 168 w 283"/>
                <a:gd name="T15" fmla="*/ 236 h 447"/>
                <a:gd name="T16" fmla="*/ 42 w 283"/>
                <a:gd name="T17" fmla="*/ 35 h 447"/>
                <a:gd name="T18" fmla="*/ 159 w 283"/>
                <a:gd name="T19" fmla="*/ 201 h 447"/>
                <a:gd name="T20" fmla="*/ 199 w 283"/>
                <a:gd name="T21" fmla="*/ 193 h 447"/>
                <a:gd name="T22" fmla="*/ 222 w 283"/>
                <a:gd name="T23" fmla="*/ 172 h 447"/>
                <a:gd name="T24" fmla="*/ 229 w 283"/>
                <a:gd name="T25" fmla="*/ 140 h 447"/>
                <a:gd name="T26" fmla="*/ 226 w 283"/>
                <a:gd name="T27" fmla="*/ 65 h 447"/>
                <a:gd name="T28" fmla="*/ 210 w 283"/>
                <a:gd name="T29" fmla="*/ 42 h 447"/>
                <a:gd name="T30" fmla="*/ 172 w 283"/>
                <a:gd name="T31" fmla="*/ 35 h 447"/>
                <a:gd name="T32" fmla="*/ 0 w 283"/>
                <a:gd name="T33" fmla="*/ 0 h 447"/>
                <a:gd name="T34" fmla="*/ 196 w 283"/>
                <a:gd name="T35" fmla="*/ 1 h 447"/>
                <a:gd name="T36" fmla="*/ 236 w 283"/>
                <a:gd name="T37" fmla="*/ 16 h 447"/>
                <a:gd name="T38" fmla="*/ 260 w 283"/>
                <a:gd name="T39" fmla="*/ 45 h 447"/>
                <a:gd name="T40" fmla="*/ 269 w 283"/>
                <a:gd name="T41" fmla="*/ 88 h 447"/>
                <a:gd name="T42" fmla="*/ 268 w 283"/>
                <a:gd name="T43" fmla="*/ 162 h 447"/>
                <a:gd name="T44" fmla="*/ 252 w 283"/>
                <a:gd name="T45" fmla="*/ 193 h 447"/>
                <a:gd name="T46" fmla="*/ 217 w 283"/>
                <a:gd name="T47" fmla="*/ 214 h 447"/>
                <a:gd name="T48" fmla="*/ 251 w 283"/>
                <a:gd name="T49" fmla="*/ 227 h 447"/>
                <a:gd name="T50" fmla="*/ 275 w 283"/>
                <a:gd name="T51" fmla="*/ 255 h 447"/>
                <a:gd name="T52" fmla="*/ 283 w 283"/>
                <a:gd name="T53" fmla="*/ 297 h 447"/>
                <a:gd name="T54" fmla="*/ 281 w 283"/>
                <a:gd name="T55" fmla="*/ 381 h 447"/>
                <a:gd name="T56" fmla="*/ 262 w 283"/>
                <a:gd name="T57" fmla="*/ 418 h 447"/>
                <a:gd name="T58" fmla="*/ 225 w 283"/>
                <a:gd name="T59" fmla="*/ 440 h 447"/>
                <a:gd name="T60" fmla="*/ 179 w 283"/>
                <a:gd name="T61" fmla="*/ 447 h 447"/>
                <a:gd name="T62" fmla="*/ 0 w 283"/>
                <a:gd name="T63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3" h="447">
                  <a:moveTo>
                    <a:pt x="42" y="236"/>
                  </a:moveTo>
                  <a:lnTo>
                    <a:pt x="42" y="412"/>
                  </a:lnTo>
                  <a:lnTo>
                    <a:pt x="179" y="412"/>
                  </a:lnTo>
                  <a:lnTo>
                    <a:pt x="200" y="411"/>
                  </a:lnTo>
                  <a:lnTo>
                    <a:pt x="216" y="406"/>
                  </a:lnTo>
                  <a:lnTo>
                    <a:pt x="228" y="398"/>
                  </a:lnTo>
                  <a:lnTo>
                    <a:pt x="236" y="387"/>
                  </a:lnTo>
                  <a:lnTo>
                    <a:pt x="242" y="372"/>
                  </a:lnTo>
                  <a:lnTo>
                    <a:pt x="243" y="356"/>
                  </a:lnTo>
                  <a:lnTo>
                    <a:pt x="243" y="298"/>
                  </a:lnTo>
                  <a:lnTo>
                    <a:pt x="241" y="282"/>
                  </a:lnTo>
                  <a:lnTo>
                    <a:pt x="235" y="266"/>
                  </a:lnTo>
                  <a:lnTo>
                    <a:pt x="225" y="254"/>
                  </a:lnTo>
                  <a:lnTo>
                    <a:pt x="211" y="244"/>
                  </a:lnTo>
                  <a:lnTo>
                    <a:pt x="191" y="238"/>
                  </a:lnTo>
                  <a:lnTo>
                    <a:pt x="168" y="236"/>
                  </a:lnTo>
                  <a:lnTo>
                    <a:pt x="42" y="236"/>
                  </a:lnTo>
                  <a:close/>
                  <a:moveTo>
                    <a:pt x="42" y="35"/>
                  </a:moveTo>
                  <a:lnTo>
                    <a:pt x="42" y="201"/>
                  </a:lnTo>
                  <a:lnTo>
                    <a:pt x="159" y="201"/>
                  </a:lnTo>
                  <a:lnTo>
                    <a:pt x="182" y="198"/>
                  </a:lnTo>
                  <a:lnTo>
                    <a:pt x="199" y="193"/>
                  </a:lnTo>
                  <a:lnTo>
                    <a:pt x="212" y="184"/>
                  </a:lnTo>
                  <a:lnTo>
                    <a:pt x="222" y="172"/>
                  </a:lnTo>
                  <a:lnTo>
                    <a:pt x="228" y="157"/>
                  </a:lnTo>
                  <a:lnTo>
                    <a:pt x="229" y="140"/>
                  </a:lnTo>
                  <a:lnTo>
                    <a:pt x="229" y="82"/>
                  </a:lnTo>
                  <a:lnTo>
                    <a:pt x="226" y="65"/>
                  </a:lnTo>
                  <a:lnTo>
                    <a:pt x="220" y="52"/>
                  </a:lnTo>
                  <a:lnTo>
                    <a:pt x="210" y="42"/>
                  </a:lnTo>
                  <a:lnTo>
                    <a:pt x="193" y="36"/>
                  </a:lnTo>
                  <a:lnTo>
                    <a:pt x="172" y="35"/>
                  </a:lnTo>
                  <a:lnTo>
                    <a:pt x="42" y="35"/>
                  </a:lnTo>
                  <a:close/>
                  <a:moveTo>
                    <a:pt x="0" y="0"/>
                  </a:moveTo>
                  <a:lnTo>
                    <a:pt x="172" y="0"/>
                  </a:lnTo>
                  <a:lnTo>
                    <a:pt x="196" y="1"/>
                  </a:lnTo>
                  <a:lnTo>
                    <a:pt x="218" y="7"/>
                  </a:lnTo>
                  <a:lnTo>
                    <a:pt x="236" y="16"/>
                  </a:lnTo>
                  <a:lnTo>
                    <a:pt x="251" y="28"/>
                  </a:lnTo>
                  <a:lnTo>
                    <a:pt x="260" y="45"/>
                  </a:lnTo>
                  <a:lnTo>
                    <a:pt x="268" y="64"/>
                  </a:lnTo>
                  <a:lnTo>
                    <a:pt x="269" y="88"/>
                  </a:lnTo>
                  <a:lnTo>
                    <a:pt x="269" y="141"/>
                  </a:lnTo>
                  <a:lnTo>
                    <a:pt x="268" y="162"/>
                  </a:lnTo>
                  <a:lnTo>
                    <a:pt x="262" y="179"/>
                  </a:lnTo>
                  <a:lnTo>
                    <a:pt x="252" y="193"/>
                  </a:lnTo>
                  <a:lnTo>
                    <a:pt x="237" y="205"/>
                  </a:lnTo>
                  <a:lnTo>
                    <a:pt x="217" y="214"/>
                  </a:lnTo>
                  <a:lnTo>
                    <a:pt x="235" y="219"/>
                  </a:lnTo>
                  <a:lnTo>
                    <a:pt x="251" y="227"/>
                  </a:lnTo>
                  <a:lnTo>
                    <a:pt x="264" y="239"/>
                  </a:lnTo>
                  <a:lnTo>
                    <a:pt x="275" y="255"/>
                  </a:lnTo>
                  <a:lnTo>
                    <a:pt x="281" y="274"/>
                  </a:lnTo>
                  <a:lnTo>
                    <a:pt x="283" y="297"/>
                  </a:lnTo>
                  <a:lnTo>
                    <a:pt x="283" y="356"/>
                  </a:lnTo>
                  <a:lnTo>
                    <a:pt x="281" y="381"/>
                  </a:lnTo>
                  <a:lnTo>
                    <a:pt x="274" y="401"/>
                  </a:lnTo>
                  <a:lnTo>
                    <a:pt x="262" y="418"/>
                  </a:lnTo>
                  <a:lnTo>
                    <a:pt x="245" y="431"/>
                  </a:lnTo>
                  <a:lnTo>
                    <a:pt x="225" y="440"/>
                  </a:lnTo>
                  <a:lnTo>
                    <a:pt x="204" y="446"/>
                  </a:lnTo>
                  <a:lnTo>
                    <a:pt x="179" y="447"/>
                  </a:lnTo>
                  <a:lnTo>
                    <a:pt x="0" y="44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17"/>
            <p:cNvSpPr>
              <a:spLocks noEditPoints="1"/>
            </p:cNvSpPr>
            <p:nvPr/>
          </p:nvSpPr>
          <p:spPr bwMode="auto">
            <a:xfrm>
              <a:off x="19359563" y="1473200"/>
              <a:ext cx="504825" cy="731838"/>
            </a:xfrm>
            <a:custGeom>
              <a:avLst/>
              <a:gdLst>
                <a:gd name="T0" fmla="*/ 129 w 318"/>
                <a:gd name="T1" fmla="*/ 37 h 461"/>
                <a:gd name="T2" fmla="*/ 83 w 318"/>
                <a:gd name="T3" fmla="*/ 50 h 461"/>
                <a:gd name="T4" fmla="*/ 56 w 318"/>
                <a:gd name="T5" fmla="*/ 75 h 461"/>
                <a:gd name="T6" fmla="*/ 42 w 318"/>
                <a:gd name="T7" fmla="*/ 112 h 461"/>
                <a:gd name="T8" fmla="*/ 41 w 318"/>
                <a:gd name="T9" fmla="*/ 327 h 461"/>
                <a:gd name="T10" fmla="*/ 47 w 318"/>
                <a:gd name="T11" fmla="*/ 370 h 461"/>
                <a:gd name="T12" fmla="*/ 68 w 318"/>
                <a:gd name="T13" fmla="*/ 400 h 461"/>
                <a:gd name="T14" fmla="*/ 104 w 318"/>
                <a:gd name="T15" fmla="*/ 419 h 461"/>
                <a:gd name="T16" fmla="*/ 160 w 318"/>
                <a:gd name="T17" fmla="*/ 425 h 461"/>
                <a:gd name="T18" fmla="*/ 215 w 318"/>
                <a:gd name="T19" fmla="*/ 419 h 461"/>
                <a:gd name="T20" fmla="*/ 251 w 318"/>
                <a:gd name="T21" fmla="*/ 400 h 461"/>
                <a:gd name="T22" fmla="*/ 272 w 318"/>
                <a:gd name="T23" fmla="*/ 370 h 461"/>
                <a:gd name="T24" fmla="*/ 278 w 318"/>
                <a:gd name="T25" fmla="*/ 327 h 461"/>
                <a:gd name="T26" fmla="*/ 277 w 318"/>
                <a:gd name="T27" fmla="*/ 112 h 461"/>
                <a:gd name="T28" fmla="*/ 264 w 318"/>
                <a:gd name="T29" fmla="*/ 75 h 461"/>
                <a:gd name="T30" fmla="*/ 236 w 318"/>
                <a:gd name="T31" fmla="*/ 50 h 461"/>
                <a:gd name="T32" fmla="*/ 190 w 318"/>
                <a:gd name="T33" fmla="*/ 37 h 461"/>
                <a:gd name="T34" fmla="*/ 160 w 318"/>
                <a:gd name="T35" fmla="*/ 0 h 461"/>
                <a:gd name="T36" fmla="*/ 221 w 318"/>
                <a:gd name="T37" fmla="*/ 7 h 461"/>
                <a:gd name="T38" fmla="*/ 266 w 318"/>
                <a:gd name="T39" fmla="*/ 25 h 461"/>
                <a:gd name="T40" fmla="*/ 296 w 318"/>
                <a:gd name="T41" fmla="*/ 53 h 461"/>
                <a:gd name="T42" fmla="*/ 313 w 318"/>
                <a:gd name="T43" fmla="*/ 90 h 461"/>
                <a:gd name="T44" fmla="*/ 318 w 318"/>
                <a:gd name="T45" fmla="*/ 133 h 461"/>
                <a:gd name="T46" fmla="*/ 317 w 318"/>
                <a:gd name="T47" fmla="*/ 350 h 461"/>
                <a:gd name="T48" fmla="*/ 306 w 318"/>
                <a:gd name="T49" fmla="*/ 391 h 461"/>
                <a:gd name="T50" fmla="*/ 283 w 318"/>
                <a:gd name="T51" fmla="*/ 424 h 461"/>
                <a:gd name="T52" fmla="*/ 245 w 318"/>
                <a:gd name="T53" fmla="*/ 447 h 461"/>
                <a:gd name="T54" fmla="*/ 192 w 318"/>
                <a:gd name="T55" fmla="*/ 460 h 461"/>
                <a:gd name="T56" fmla="*/ 127 w 318"/>
                <a:gd name="T57" fmla="*/ 460 h 461"/>
                <a:gd name="T58" fmla="*/ 74 w 318"/>
                <a:gd name="T59" fmla="*/ 447 h 461"/>
                <a:gd name="T60" fmla="*/ 36 w 318"/>
                <a:gd name="T61" fmla="*/ 424 h 461"/>
                <a:gd name="T62" fmla="*/ 12 w 318"/>
                <a:gd name="T63" fmla="*/ 391 h 461"/>
                <a:gd name="T64" fmla="*/ 1 w 318"/>
                <a:gd name="T65" fmla="*/ 350 h 461"/>
                <a:gd name="T66" fmla="*/ 0 w 318"/>
                <a:gd name="T67" fmla="*/ 133 h 461"/>
                <a:gd name="T68" fmla="*/ 6 w 318"/>
                <a:gd name="T69" fmla="*/ 90 h 461"/>
                <a:gd name="T70" fmla="*/ 23 w 318"/>
                <a:gd name="T71" fmla="*/ 53 h 461"/>
                <a:gd name="T72" fmla="*/ 53 w 318"/>
                <a:gd name="T73" fmla="*/ 25 h 461"/>
                <a:gd name="T74" fmla="*/ 98 w 318"/>
                <a:gd name="T75" fmla="*/ 7 h 461"/>
                <a:gd name="T76" fmla="*/ 160 w 318"/>
                <a:gd name="T77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8" h="461">
                  <a:moveTo>
                    <a:pt x="160" y="36"/>
                  </a:moveTo>
                  <a:lnTo>
                    <a:pt x="129" y="37"/>
                  </a:lnTo>
                  <a:lnTo>
                    <a:pt x="104" y="42"/>
                  </a:lnTo>
                  <a:lnTo>
                    <a:pt x="83" y="50"/>
                  </a:lnTo>
                  <a:lnTo>
                    <a:pt x="68" y="61"/>
                  </a:lnTo>
                  <a:lnTo>
                    <a:pt x="56" y="75"/>
                  </a:lnTo>
                  <a:lnTo>
                    <a:pt x="47" y="92"/>
                  </a:lnTo>
                  <a:lnTo>
                    <a:pt x="42" y="112"/>
                  </a:lnTo>
                  <a:lnTo>
                    <a:pt x="41" y="135"/>
                  </a:lnTo>
                  <a:lnTo>
                    <a:pt x="41" y="327"/>
                  </a:lnTo>
                  <a:lnTo>
                    <a:pt x="42" y="349"/>
                  </a:lnTo>
                  <a:lnTo>
                    <a:pt x="47" y="370"/>
                  </a:lnTo>
                  <a:lnTo>
                    <a:pt x="56" y="386"/>
                  </a:lnTo>
                  <a:lnTo>
                    <a:pt x="68" y="400"/>
                  </a:lnTo>
                  <a:lnTo>
                    <a:pt x="83" y="411"/>
                  </a:lnTo>
                  <a:lnTo>
                    <a:pt x="104" y="419"/>
                  </a:lnTo>
                  <a:lnTo>
                    <a:pt x="129" y="424"/>
                  </a:lnTo>
                  <a:lnTo>
                    <a:pt x="160" y="425"/>
                  </a:lnTo>
                  <a:lnTo>
                    <a:pt x="190" y="424"/>
                  </a:lnTo>
                  <a:lnTo>
                    <a:pt x="215" y="419"/>
                  </a:lnTo>
                  <a:lnTo>
                    <a:pt x="236" y="411"/>
                  </a:lnTo>
                  <a:lnTo>
                    <a:pt x="251" y="400"/>
                  </a:lnTo>
                  <a:lnTo>
                    <a:pt x="264" y="386"/>
                  </a:lnTo>
                  <a:lnTo>
                    <a:pt x="272" y="370"/>
                  </a:lnTo>
                  <a:lnTo>
                    <a:pt x="277" y="349"/>
                  </a:lnTo>
                  <a:lnTo>
                    <a:pt x="278" y="327"/>
                  </a:lnTo>
                  <a:lnTo>
                    <a:pt x="278" y="135"/>
                  </a:lnTo>
                  <a:lnTo>
                    <a:pt x="277" y="112"/>
                  </a:lnTo>
                  <a:lnTo>
                    <a:pt x="272" y="92"/>
                  </a:lnTo>
                  <a:lnTo>
                    <a:pt x="264" y="75"/>
                  </a:lnTo>
                  <a:lnTo>
                    <a:pt x="251" y="61"/>
                  </a:lnTo>
                  <a:lnTo>
                    <a:pt x="236" y="50"/>
                  </a:lnTo>
                  <a:lnTo>
                    <a:pt x="215" y="42"/>
                  </a:lnTo>
                  <a:lnTo>
                    <a:pt x="190" y="37"/>
                  </a:lnTo>
                  <a:lnTo>
                    <a:pt x="160" y="36"/>
                  </a:lnTo>
                  <a:close/>
                  <a:moveTo>
                    <a:pt x="160" y="0"/>
                  </a:moveTo>
                  <a:lnTo>
                    <a:pt x="192" y="2"/>
                  </a:lnTo>
                  <a:lnTo>
                    <a:pt x="221" y="7"/>
                  </a:lnTo>
                  <a:lnTo>
                    <a:pt x="245" y="14"/>
                  </a:lnTo>
                  <a:lnTo>
                    <a:pt x="266" y="25"/>
                  </a:lnTo>
                  <a:lnTo>
                    <a:pt x="283" y="38"/>
                  </a:lnTo>
                  <a:lnTo>
                    <a:pt x="296" y="53"/>
                  </a:lnTo>
                  <a:lnTo>
                    <a:pt x="306" y="71"/>
                  </a:lnTo>
                  <a:lnTo>
                    <a:pt x="313" y="90"/>
                  </a:lnTo>
                  <a:lnTo>
                    <a:pt x="317" y="111"/>
                  </a:lnTo>
                  <a:lnTo>
                    <a:pt x="318" y="133"/>
                  </a:lnTo>
                  <a:lnTo>
                    <a:pt x="318" y="328"/>
                  </a:lnTo>
                  <a:lnTo>
                    <a:pt x="317" y="350"/>
                  </a:lnTo>
                  <a:lnTo>
                    <a:pt x="313" y="372"/>
                  </a:lnTo>
                  <a:lnTo>
                    <a:pt x="306" y="391"/>
                  </a:lnTo>
                  <a:lnTo>
                    <a:pt x="296" y="408"/>
                  </a:lnTo>
                  <a:lnTo>
                    <a:pt x="283" y="424"/>
                  </a:lnTo>
                  <a:lnTo>
                    <a:pt x="266" y="436"/>
                  </a:lnTo>
                  <a:lnTo>
                    <a:pt x="245" y="447"/>
                  </a:lnTo>
                  <a:lnTo>
                    <a:pt x="221" y="455"/>
                  </a:lnTo>
                  <a:lnTo>
                    <a:pt x="192" y="460"/>
                  </a:lnTo>
                  <a:lnTo>
                    <a:pt x="160" y="461"/>
                  </a:lnTo>
                  <a:lnTo>
                    <a:pt x="127" y="460"/>
                  </a:lnTo>
                  <a:lnTo>
                    <a:pt x="98" y="455"/>
                  </a:lnTo>
                  <a:lnTo>
                    <a:pt x="74" y="447"/>
                  </a:lnTo>
                  <a:lnTo>
                    <a:pt x="53" y="436"/>
                  </a:lnTo>
                  <a:lnTo>
                    <a:pt x="36" y="424"/>
                  </a:lnTo>
                  <a:lnTo>
                    <a:pt x="23" y="408"/>
                  </a:lnTo>
                  <a:lnTo>
                    <a:pt x="12" y="391"/>
                  </a:lnTo>
                  <a:lnTo>
                    <a:pt x="6" y="372"/>
                  </a:lnTo>
                  <a:lnTo>
                    <a:pt x="1" y="350"/>
                  </a:lnTo>
                  <a:lnTo>
                    <a:pt x="0" y="328"/>
                  </a:lnTo>
                  <a:lnTo>
                    <a:pt x="0" y="133"/>
                  </a:lnTo>
                  <a:lnTo>
                    <a:pt x="1" y="111"/>
                  </a:lnTo>
                  <a:lnTo>
                    <a:pt x="6" y="90"/>
                  </a:lnTo>
                  <a:lnTo>
                    <a:pt x="12" y="71"/>
                  </a:lnTo>
                  <a:lnTo>
                    <a:pt x="23" y="53"/>
                  </a:lnTo>
                  <a:lnTo>
                    <a:pt x="36" y="38"/>
                  </a:lnTo>
                  <a:lnTo>
                    <a:pt x="53" y="25"/>
                  </a:lnTo>
                  <a:lnTo>
                    <a:pt x="74" y="14"/>
                  </a:lnTo>
                  <a:lnTo>
                    <a:pt x="98" y="7"/>
                  </a:lnTo>
                  <a:lnTo>
                    <a:pt x="127" y="2"/>
                  </a:lnTo>
                  <a:lnTo>
                    <a:pt x="160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18"/>
            <p:cNvSpPr>
              <a:spLocks noEditPoints="1"/>
            </p:cNvSpPr>
            <p:nvPr/>
          </p:nvSpPr>
          <p:spPr bwMode="auto">
            <a:xfrm>
              <a:off x="19967576" y="1484313"/>
              <a:ext cx="596900" cy="709613"/>
            </a:xfrm>
            <a:custGeom>
              <a:avLst/>
              <a:gdLst>
                <a:gd name="T0" fmla="*/ 188 w 376"/>
                <a:gd name="T1" fmla="*/ 23 h 447"/>
                <a:gd name="T2" fmla="*/ 95 w 376"/>
                <a:gd name="T3" fmla="*/ 296 h 447"/>
                <a:gd name="T4" fmla="*/ 281 w 376"/>
                <a:gd name="T5" fmla="*/ 296 h 447"/>
                <a:gd name="T6" fmla="*/ 188 w 376"/>
                <a:gd name="T7" fmla="*/ 23 h 447"/>
                <a:gd name="T8" fmla="*/ 159 w 376"/>
                <a:gd name="T9" fmla="*/ 0 h 447"/>
                <a:gd name="T10" fmla="*/ 218 w 376"/>
                <a:gd name="T11" fmla="*/ 0 h 447"/>
                <a:gd name="T12" fmla="*/ 376 w 376"/>
                <a:gd name="T13" fmla="*/ 447 h 447"/>
                <a:gd name="T14" fmla="*/ 336 w 376"/>
                <a:gd name="T15" fmla="*/ 447 h 447"/>
                <a:gd name="T16" fmla="*/ 293 w 376"/>
                <a:gd name="T17" fmla="*/ 330 h 447"/>
                <a:gd name="T18" fmla="*/ 81 w 376"/>
                <a:gd name="T19" fmla="*/ 330 h 447"/>
                <a:gd name="T20" fmla="*/ 39 w 376"/>
                <a:gd name="T21" fmla="*/ 447 h 447"/>
                <a:gd name="T22" fmla="*/ 0 w 376"/>
                <a:gd name="T23" fmla="*/ 447 h 447"/>
                <a:gd name="T24" fmla="*/ 159 w 376"/>
                <a:gd name="T25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6" h="447">
                  <a:moveTo>
                    <a:pt x="188" y="23"/>
                  </a:moveTo>
                  <a:lnTo>
                    <a:pt x="95" y="296"/>
                  </a:lnTo>
                  <a:lnTo>
                    <a:pt x="281" y="296"/>
                  </a:lnTo>
                  <a:lnTo>
                    <a:pt x="188" y="23"/>
                  </a:lnTo>
                  <a:close/>
                  <a:moveTo>
                    <a:pt x="159" y="0"/>
                  </a:moveTo>
                  <a:lnTo>
                    <a:pt x="218" y="0"/>
                  </a:lnTo>
                  <a:lnTo>
                    <a:pt x="376" y="447"/>
                  </a:lnTo>
                  <a:lnTo>
                    <a:pt x="336" y="447"/>
                  </a:lnTo>
                  <a:lnTo>
                    <a:pt x="293" y="330"/>
                  </a:lnTo>
                  <a:lnTo>
                    <a:pt x="81" y="330"/>
                  </a:lnTo>
                  <a:lnTo>
                    <a:pt x="39" y="447"/>
                  </a:lnTo>
                  <a:lnTo>
                    <a:pt x="0" y="447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solidFill>
                <a:srgbClr val="4655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44" name="Gruppieren 43"/>
          <p:cNvGrpSpPr/>
          <p:nvPr/>
        </p:nvGrpSpPr>
        <p:grpSpPr>
          <a:xfrm>
            <a:off x="26128477" y="0"/>
            <a:ext cx="2837363" cy="3432473"/>
            <a:chOff x="18256024" y="5809156"/>
            <a:chExt cx="2020888" cy="2444750"/>
          </a:xfrm>
        </p:grpSpPr>
        <p:sp>
          <p:nvSpPr>
            <p:cNvPr id="40" name="Freeform 19"/>
            <p:cNvSpPr>
              <a:spLocks/>
            </p:cNvSpPr>
            <p:nvPr/>
          </p:nvSpPr>
          <p:spPr bwMode="auto">
            <a:xfrm>
              <a:off x="18256024" y="5809156"/>
              <a:ext cx="2020888" cy="2444750"/>
            </a:xfrm>
            <a:custGeom>
              <a:avLst/>
              <a:gdLst>
                <a:gd name="T0" fmla="*/ 1273 w 1273"/>
                <a:gd name="T1" fmla="*/ 0 h 1540"/>
                <a:gd name="T2" fmla="*/ 1273 w 1273"/>
                <a:gd name="T3" fmla="*/ 19 h 1540"/>
                <a:gd name="T4" fmla="*/ 1273 w 1273"/>
                <a:gd name="T5" fmla="*/ 69 h 1540"/>
                <a:gd name="T6" fmla="*/ 1273 w 1273"/>
                <a:gd name="T7" fmla="*/ 151 h 1540"/>
                <a:gd name="T8" fmla="*/ 1273 w 1273"/>
                <a:gd name="T9" fmla="*/ 559 h 1540"/>
                <a:gd name="T10" fmla="*/ 1271 w 1273"/>
                <a:gd name="T11" fmla="*/ 716 h 1540"/>
                <a:gd name="T12" fmla="*/ 1248 w 1273"/>
                <a:gd name="T13" fmla="*/ 845 h 1540"/>
                <a:gd name="T14" fmla="*/ 1207 w 1273"/>
                <a:gd name="T15" fmla="*/ 964 h 1540"/>
                <a:gd name="T16" fmla="*/ 1151 w 1273"/>
                <a:gd name="T17" fmla="*/ 1071 h 1540"/>
                <a:gd name="T18" fmla="*/ 1085 w 1273"/>
                <a:gd name="T19" fmla="*/ 1168 h 1540"/>
                <a:gd name="T20" fmla="*/ 1012 w 1273"/>
                <a:gd name="T21" fmla="*/ 1255 h 1540"/>
                <a:gd name="T22" fmla="*/ 936 w 1273"/>
                <a:gd name="T23" fmla="*/ 1330 h 1540"/>
                <a:gd name="T24" fmla="*/ 860 w 1273"/>
                <a:gd name="T25" fmla="*/ 1394 h 1540"/>
                <a:gd name="T26" fmla="*/ 790 w 1273"/>
                <a:gd name="T27" fmla="*/ 1446 h 1540"/>
                <a:gd name="T28" fmla="*/ 728 w 1273"/>
                <a:gd name="T29" fmla="*/ 1487 h 1540"/>
                <a:gd name="T30" fmla="*/ 680 w 1273"/>
                <a:gd name="T31" fmla="*/ 1517 h 1540"/>
                <a:gd name="T32" fmla="*/ 647 w 1273"/>
                <a:gd name="T33" fmla="*/ 1534 h 1540"/>
                <a:gd name="T34" fmla="*/ 636 w 1273"/>
                <a:gd name="T35" fmla="*/ 1540 h 1540"/>
                <a:gd name="T36" fmla="*/ 624 w 1273"/>
                <a:gd name="T37" fmla="*/ 1534 h 1540"/>
                <a:gd name="T38" fmla="*/ 592 w 1273"/>
                <a:gd name="T39" fmla="*/ 1517 h 1540"/>
                <a:gd name="T40" fmla="*/ 543 w 1273"/>
                <a:gd name="T41" fmla="*/ 1487 h 1540"/>
                <a:gd name="T42" fmla="*/ 482 w 1273"/>
                <a:gd name="T43" fmla="*/ 1446 h 1540"/>
                <a:gd name="T44" fmla="*/ 412 w 1273"/>
                <a:gd name="T45" fmla="*/ 1394 h 1540"/>
                <a:gd name="T46" fmla="*/ 337 w 1273"/>
                <a:gd name="T47" fmla="*/ 1330 h 1540"/>
                <a:gd name="T48" fmla="*/ 261 w 1273"/>
                <a:gd name="T49" fmla="*/ 1255 h 1540"/>
                <a:gd name="T50" fmla="*/ 187 w 1273"/>
                <a:gd name="T51" fmla="*/ 1168 h 1540"/>
                <a:gd name="T52" fmla="*/ 122 w 1273"/>
                <a:gd name="T53" fmla="*/ 1071 h 1540"/>
                <a:gd name="T54" fmla="*/ 67 w 1273"/>
                <a:gd name="T55" fmla="*/ 964 h 1540"/>
                <a:gd name="T56" fmla="*/ 25 w 1273"/>
                <a:gd name="T57" fmla="*/ 845 h 1540"/>
                <a:gd name="T58" fmla="*/ 2 w 1273"/>
                <a:gd name="T59" fmla="*/ 716 h 1540"/>
                <a:gd name="T60" fmla="*/ 0 w 1273"/>
                <a:gd name="T61" fmla="*/ 559 h 1540"/>
                <a:gd name="T62" fmla="*/ 0 w 1273"/>
                <a:gd name="T63" fmla="*/ 15 h 1540"/>
                <a:gd name="T64" fmla="*/ 0 w 1273"/>
                <a:gd name="T65" fmla="*/ 0 h 1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73" h="1540">
                  <a:moveTo>
                    <a:pt x="0" y="0"/>
                  </a:moveTo>
                  <a:lnTo>
                    <a:pt x="1273" y="0"/>
                  </a:lnTo>
                  <a:lnTo>
                    <a:pt x="1273" y="5"/>
                  </a:lnTo>
                  <a:lnTo>
                    <a:pt x="1273" y="19"/>
                  </a:lnTo>
                  <a:lnTo>
                    <a:pt x="1273" y="40"/>
                  </a:lnTo>
                  <a:lnTo>
                    <a:pt x="1273" y="69"/>
                  </a:lnTo>
                  <a:lnTo>
                    <a:pt x="1273" y="107"/>
                  </a:lnTo>
                  <a:lnTo>
                    <a:pt x="1273" y="151"/>
                  </a:lnTo>
                  <a:lnTo>
                    <a:pt x="1273" y="477"/>
                  </a:lnTo>
                  <a:lnTo>
                    <a:pt x="1273" y="559"/>
                  </a:lnTo>
                  <a:lnTo>
                    <a:pt x="1273" y="647"/>
                  </a:lnTo>
                  <a:lnTo>
                    <a:pt x="1271" y="716"/>
                  </a:lnTo>
                  <a:lnTo>
                    <a:pt x="1262" y="781"/>
                  </a:lnTo>
                  <a:lnTo>
                    <a:pt x="1248" y="845"/>
                  </a:lnTo>
                  <a:lnTo>
                    <a:pt x="1230" y="906"/>
                  </a:lnTo>
                  <a:lnTo>
                    <a:pt x="1207" y="964"/>
                  </a:lnTo>
                  <a:lnTo>
                    <a:pt x="1181" y="1018"/>
                  </a:lnTo>
                  <a:lnTo>
                    <a:pt x="1151" y="1071"/>
                  </a:lnTo>
                  <a:lnTo>
                    <a:pt x="1120" y="1121"/>
                  </a:lnTo>
                  <a:lnTo>
                    <a:pt x="1085" y="1168"/>
                  </a:lnTo>
                  <a:lnTo>
                    <a:pt x="1048" y="1213"/>
                  </a:lnTo>
                  <a:lnTo>
                    <a:pt x="1012" y="1255"/>
                  </a:lnTo>
                  <a:lnTo>
                    <a:pt x="973" y="1293"/>
                  </a:lnTo>
                  <a:lnTo>
                    <a:pt x="936" y="1330"/>
                  </a:lnTo>
                  <a:lnTo>
                    <a:pt x="897" y="1362"/>
                  </a:lnTo>
                  <a:lnTo>
                    <a:pt x="860" y="1394"/>
                  </a:lnTo>
                  <a:lnTo>
                    <a:pt x="825" y="1422"/>
                  </a:lnTo>
                  <a:lnTo>
                    <a:pt x="790" y="1446"/>
                  </a:lnTo>
                  <a:lnTo>
                    <a:pt x="758" y="1467"/>
                  </a:lnTo>
                  <a:lnTo>
                    <a:pt x="728" y="1487"/>
                  </a:lnTo>
                  <a:lnTo>
                    <a:pt x="701" y="1504"/>
                  </a:lnTo>
                  <a:lnTo>
                    <a:pt x="680" y="1517"/>
                  </a:lnTo>
                  <a:lnTo>
                    <a:pt x="661" y="1527"/>
                  </a:lnTo>
                  <a:lnTo>
                    <a:pt x="647" y="1534"/>
                  </a:lnTo>
                  <a:lnTo>
                    <a:pt x="638" y="1539"/>
                  </a:lnTo>
                  <a:lnTo>
                    <a:pt x="636" y="1540"/>
                  </a:lnTo>
                  <a:lnTo>
                    <a:pt x="632" y="1539"/>
                  </a:lnTo>
                  <a:lnTo>
                    <a:pt x="624" y="1534"/>
                  </a:lnTo>
                  <a:lnTo>
                    <a:pt x="611" y="1527"/>
                  </a:lnTo>
                  <a:lnTo>
                    <a:pt x="592" y="1517"/>
                  </a:lnTo>
                  <a:lnTo>
                    <a:pt x="569" y="1504"/>
                  </a:lnTo>
                  <a:lnTo>
                    <a:pt x="543" y="1487"/>
                  </a:lnTo>
                  <a:lnTo>
                    <a:pt x="514" y="1467"/>
                  </a:lnTo>
                  <a:lnTo>
                    <a:pt x="482" y="1446"/>
                  </a:lnTo>
                  <a:lnTo>
                    <a:pt x="447" y="1422"/>
                  </a:lnTo>
                  <a:lnTo>
                    <a:pt x="412" y="1394"/>
                  </a:lnTo>
                  <a:lnTo>
                    <a:pt x="375" y="1362"/>
                  </a:lnTo>
                  <a:lnTo>
                    <a:pt x="337" y="1330"/>
                  </a:lnTo>
                  <a:lnTo>
                    <a:pt x="299" y="1293"/>
                  </a:lnTo>
                  <a:lnTo>
                    <a:pt x="261" y="1255"/>
                  </a:lnTo>
                  <a:lnTo>
                    <a:pt x="224" y="1213"/>
                  </a:lnTo>
                  <a:lnTo>
                    <a:pt x="187" y="1168"/>
                  </a:lnTo>
                  <a:lnTo>
                    <a:pt x="154" y="1121"/>
                  </a:lnTo>
                  <a:lnTo>
                    <a:pt x="122" y="1071"/>
                  </a:lnTo>
                  <a:lnTo>
                    <a:pt x="92" y="1018"/>
                  </a:lnTo>
                  <a:lnTo>
                    <a:pt x="67" y="964"/>
                  </a:lnTo>
                  <a:lnTo>
                    <a:pt x="44" y="906"/>
                  </a:lnTo>
                  <a:lnTo>
                    <a:pt x="25" y="845"/>
                  </a:lnTo>
                  <a:lnTo>
                    <a:pt x="12" y="781"/>
                  </a:lnTo>
                  <a:lnTo>
                    <a:pt x="2" y="716"/>
                  </a:lnTo>
                  <a:lnTo>
                    <a:pt x="0" y="647"/>
                  </a:lnTo>
                  <a:lnTo>
                    <a:pt x="0" y="559"/>
                  </a:lnTo>
                  <a:lnTo>
                    <a:pt x="0" y="500"/>
                  </a:lnTo>
                  <a:lnTo>
                    <a:pt x="0" y="1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DE0"/>
            </a:solidFill>
            <a:ln w="0">
              <a:solidFill>
                <a:srgbClr val="00E5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0"/>
            <p:cNvSpPr>
              <a:spLocks/>
            </p:cNvSpPr>
            <p:nvPr/>
          </p:nvSpPr>
          <p:spPr bwMode="auto">
            <a:xfrm>
              <a:off x="19452999" y="6453681"/>
              <a:ext cx="352425" cy="760413"/>
            </a:xfrm>
            <a:custGeom>
              <a:avLst/>
              <a:gdLst>
                <a:gd name="T0" fmla="*/ 0 w 222"/>
                <a:gd name="T1" fmla="*/ 0 h 479"/>
                <a:gd name="T2" fmla="*/ 222 w 222"/>
                <a:gd name="T3" fmla="*/ 0 h 479"/>
                <a:gd name="T4" fmla="*/ 222 w 222"/>
                <a:gd name="T5" fmla="*/ 81 h 479"/>
                <a:gd name="T6" fmla="*/ 169 w 222"/>
                <a:gd name="T7" fmla="*/ 81 h 479"/>
                <a:gd name="T8" fmla="*/ 169 w 222"/>
                <a:gd name="T9" fmla="*/ 479 h 479"/>
                <a:gd name="T10" fmla="*/ 54 w 222"/>
                <a:gd name="T11" fmla="*/ 479 h 479"/>
                <a:gd name="T12" fmla="*/ 54 w 222"/>
                <a:gd name="T13" fmla="*/ 81 h 479"/>
                <a:gd name="T14" fmla="*/ 0 w 222"/>
                <a:gd name="T15" fmla="*/ 81 h 479"/>
                <a:gd name="T16" fmla="*/ 0 w 222"/>
                <a:gd name="T17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2" h="479">
                  <a:moveTo>
                    <a:pt x="0" y="0"/>
                  </a:moveTo>
                  <a:lnTo>
                    <a:pt x="222" y="0"/>
                  </a:lnTo>
                  <a:lnTo>
                    <a:pt x="222" y="81"/>
                  </a:lnTo>
                  <a:lnTo>
                    <a:pt x="169" y="81"/>
                  </a:lnTo>
                  <a:lnTo>
                    <a:pt x="169" y="479"/>
                  </a:lnTo>
                  <a:lnTo>
                    <a:pt x="54" y="479"/>
                  </a:lnTo>
                  <a:lnTo>
                    <a:pt x="54" y="81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21"/>
            <p:cNvSpPr>
              <a:spLocks/>
            </p:cNvSpPr>
            <p:nvPr/>
          </p:nvSpPr>
          <p:spPr bwMode="auto">
            <a:xfrm>
              <a:off x="18808474" y="6453681"/>
              <a:ext cx="182563" cy="760413"/>
            </a:xfrm>
            <a:custGeom>
              <a:avLst/>
              <a:gdLst>
                <a:gd name="T0" fmla="*/ 1 w 115"/>
                <a:gd name="T1" fmla="*/ 0 h 479"/>
                <a:gd name="T2" fmla="*/ 115 w 115"/>
                <a:gd name="T3" fmla="*/ 0 h 479"/>
                <a:gd name="T4" fmla="*/ 115 w 115"/>
                <a:gd name="T5" fmla="*/ 479 h 479"/>
                <a:gd name="T6" fmla="*/ 0 w 115"/>
                <a:gd name="T7" fmla="*/ 479 h 479"/>
                <a:gd name="T8" fmla="*/ 1 w 115"/>
                <a:gd name="T9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79">
                  <a:moveTo>
                    <a:pt x="1" y="0"/>
                  </a:moveTo>
                  <a:lnTo>
                    <a:pt x="115" y="0"/>
                  </a:lnTo>
                  <a:lnTo>
                    <a:pt x="115" y="479"/>
                  </a:lnTo>
                  <a:lnTo>
                    <a:pt x="0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2"/>
            <p:cNvSpPr>
              <a:spLocks/>
            </p:cNvSpPr>
            <p:nvPr/>
          </p:nvSpPr>
          <p:spPr bwMode="auto">
            <a:xfrm>
              <a:off x="18808474" y="6025056"/>
              <a:ext cx="912813" cy="1620838"/>
            </a:xfrm>
            <a:custGeom>
              <a:avLst/>
              <a:gdLst>
                <a:gd name="T0" fmla="*/ 433 w 575"/>
                <a:gd name="T1" fmla="*/ 2 h 1021"/>
                <a:gd name="T2" fmla="*/ 489 w 575"/>
                <a:gd name="T3" fmla="*/ 14 h 1021"/>
                <a:gd name="T4" fmla="*/ 533 w 575"/>
                <a:gd name="T5" fmla="*/ 38 h 1021"/>
                <a:gd name="T6" fmla="*/ 564 w 575"/>
                <a:gd name="T7" fmla="*/ 75 h 1021"/>
                <a:gd name="T8" fmla="*/ 575 w 575"/>
                <a:gd name="T9" fmla="*/ 122 h 1021"/>
                <a:gd name="T10" fmla="*/ 572 w 575"/>
                <a:gd name="T11" fmla="*/ 140 h 1021"/>
                <a:gd name="T12" fmla="*/ 552 w 575"/>
                <a:gd name="T13" fmla="*/ 169 h 1021"/>
                <a:gd name="T14" fmla="*/ 518 w 575"/>
                <a:gd name="T15" fmla="*/ 180 h 1021"/>
                <a:gd name="T16" fmla="*/ 484 w 575"/>
                <a:gd name="T17" fmla="*/ 169 h 1021"/>
                <a:gd name="T18" fmla="*/ 463 w 575"/>
                <a:gd name="T19" fmla="*/ 140 h 1021"/>
                <a:gd name="T20" fmla="*/ 460 w 575"/>
                <a:gd name="T21" fmla="*/ 122 h 1021"/>
                <a:gd name="T22" fmla="*/ 458 w 575"/>
                <a:gd name="T23" fmla="*/ 82 h 1021"/>
                <a:gd name="T24" fmla="*/ 451 w 575"/>
                <a:gd name="T25" fmla="*/ 52 h 1021"/>
                <a:gd name="T26" fmla="*/ 433 w 575"/>
                <a:gd name="T27" fmla="*/ 31 h 1021"/>
                <a:gd name="T28" fmla="*/ 402 w 575"/>
                <a:gd name="T29" fmla="*/ 24 h 1021"/>
                <a:gd name="T30" fmla="*/ 369 w 575"/>
                <a:gd name="T31" fmla="*/ 31 h 1021"/>
                <a:gd name="T32" fmla="*/ 352 w 575"/>
                <a:gd name="T33" fmla="*/ 54 h 1021"/>
                <a:gd name="T34" fmla="*/ 346 w 575"/>
                <a:gd name="T35" fmla="*/ 92 h 1021"/>
                <a:gd name="T36" fmla="*/ 345 w 575"/>
                <a:gd name="T37" fmla="*/ 144 h 1021"/>
                <a:gd name="T38" fmla="*/ 342 w 575"/>
                <a:gd name="T39" fmla="*/ 906 h 1021"/>
                <a:gd name="T40" fmla="*/ 322 w 575"/>
                <a:gd name="T41" fmla="*/ 956 h 1021"/>
                <a:gd name="T42" fmla="*/ 284 w 575"/>
                <a:gd name="T43" fmla="*/ 992 h 1021"/>
                <a:gd name="T44" fmla="*/ 234 w 575"/>
                <a:gd name="T45" fmla="*/ 1014 h 1021"/>
                <a:gd name="T46" fmla="*/ 173 w 575"/>
                <a:gd name="T47" fmla="*/ 1021 h 1021"/>
                <a:gd name="T48" fmla="*/ 113 w 575"/>
                <a:gd name="T49" fmla="*/ 1015 h 1021"/>
                <a:gd name="T50" fmla="*/ 62 w 575"/>
                <a:gd name="T51" fmla="*/ 996 h 1021"/>
                <a:gd name="T52" fmla="*/ 24 w 575"/>
                <a:gd name="T53" fmla="*/ 965 h 1021"/>
                <a:gd name="T54" fmla="*/ 4 w 575"/>
                <a:gd name="T55" fmla="*/ 924 h 1021"/>
                <a:gd name="T56" fmla="*/ 0 w 575"/>
                <a:gd name="T57" fmla="*/ 899 h 1021"/>
                <a:gd name="T58" fmla="*/ 12 w 575"/>
                <a:gd name="T59" fmla="*/ 865 h 1021"/>
                <a:gd name="T60" fmla="*/ 40 w 575"/>
                <a:gd name="T61" fmla="*/ 844 h 1021"/>
                <a:gd name="T62" fmla="*/ 76 w 575"/>
                <a:gd name="T63" fmla="*/ 844 h 1021"/>
                <a:gd name="T64" fmla="*/ 104 w 575"/>
                <a:gd name="T65" fmla="*/ 865 h 1021"/>
                <a:gd name="T66" fmla="*/ 115 w 575"/>
                <a:gd name="T67" fmla="*/ 899 h 1021"/>
                <a:gd name="T68" fmla="*/ 116 w 575"/>
                <a:gd name="T69" fmla="*/ 919 h 1021"/>
                <a:gd name="T70" fmla="*/ 120 w 575"/>
                <a:gd name="T71" fmla="*/ 956 h 1021"/>
                <a:gd name="T72" fmla="*/ 132 w 575"/>
                <a:gd name="T73" fmla="*/ 981 h 1021"/>
                <a:gd name="T74" fmla="*/ 155 w 575"/>
                <a:gd name="T75" fmla="*/ 994 h 1021"/>
                <a:gd name="T76" fmla="*/ 192 w 575"/>
                <a:gd name="T77" fmla="*/ 994 h 1021"/>
                <a:gd name="T78" fmla="*/ 217 w 575"/>
                <a:gd name="T79" fmla="*/ 980 h 1021"/>
                <a:gd name="T80" fmla="*/ 228 w 575"/>
                <a:gd name="T81" fmla="*/ 950 h 1021"/>
                <a:gd name="T82" fmla="*/ 230 w 575"/>
                <a:gd name="T83" fmla="*/ 905 h 1021"/>
                <a:gd name="T84" fmla="*/ 230 w 575"/>
                <a:gd name="T85" fmla="*/ 144 h 1021"/>
                <a:gd name="T86" fmla="*/ 241 w 575"/>
                <a:gd name="T87" fmla="*/ 88 h 1021"/>
                <a:gd name="T88" fmla="*/ 271 w 575"/>
                <a:gd name="T89" fmla="*/ 44 h 1021"/>
                <a:gd name="T90" fmla="*/ 316 w 575"/>
                <a:gd name="T91" fmla="*/ 17 h 1021"/>
                <a:gd name="T92" fmla="*/ 371 w 575"/>
                <a:gd name="T93" fmla="*/ 2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75" h="1021">
                  <a:moveTo>
                    <a:pt x="402" y="0"/>
                  </a:moveTo>
                  <a:lnTo>
                    <a:pt x="433" y="2"/>
                  </a:lnTo>
                  <a:lnTo>
                    <a:pt x="462" y="6"/>
                  </a:lnTo>
                  <a:lnTo>
                    <a:pt x="489" y="14"/>
                  </a:lnTo>
                  <a:lnTo>
                    <a:pt x="513" y="24"/>
                  </a:lnTo>
                  <a:lnTo>
                    <a:pt x="533" y="38"/>
                  </a:lnTo>
                  <a:lnTo>
                    <a:pt x="552" y="54"/>
                  </a:lnTo>
                  <a:lnTo>
                    <a:pt x="564" y="75"/>
                  </a:lnTo>
                  <a:lnTo>
                    <a:pt x="572" y="96"/>
                  </a:lnTo>
                  <a:lnTo>
                    <a:pt x="575" y="122"/>
                  </a:lnTo>
                  <a:lnTo>
                    <a:pt x="575" y="122"/>
                  </a:lnTo>
                  <a:lnTo>
                    <a:pt x="572" y="140"/>
                  </a:lnTo>
                  <a:lnTo>
                    <a:pt x="564" y="156"/>
                  </a:lnTo>
                  <a:lnTo>
                    <a:pt x="552" y="169"/>
                  </a:lnTo>
                  <a:lnTo>
                    <a:pt x="536" y="176"/>
                  </a:lnTo>
                  <a:lnTo>
                    <a:pt x="518" y="180"/>
                  </a:lnTo>
                  <a:lnTo>
                    <a:pt x="500" y="176"/>
                  </a:lnTo>
                  <a:lnTo>
                    <a:pt x="484" y="169"/>
                  </a:lnTo>
                  <a:lnTo>
                    <a:pt x="471" y="156"/>
                  </a:lnTo>
                  <a:lnTo>
                    <a:pt x="463" y="140"/>
                  </a:lnTo>
                  <a:lnTo>
                    <a:pt x="460" y="122"/>
                  </a:lnTo>
                  <a:lnTo>
                    <a:pt x="460" y="122"/>
                  </a:lnTo>
                  <a:lnTo>
                    <a:pt x="460" y="101"/>
                  </a:lnTo>
                  <a:lnTo>
                    <a:pt x="458" y="82"/>
                  </a:lnTo>
                  <a:lnTo>
                    <a:pt x="456" y="65"/>
                  </a:lnTo>
                  <a:lnTo>
                    <a:pt x="451" y="52"/>
                  </a:lnTo>
                  <a:lnTo>
                    <a:pt x="444" y="40"/>
                  </a:lnTo>
                  <a:lnTo>
                    <a:pt x="433" y="31"/>
                  </a:lnTo>
                  <a:lnTo>
                    <a:pt x="420" y="26"/>
                  </a:lnTo>
                  <a:lnTo>
                    <a:pt x="402" y="24"/>
                  </a:lnTo>
                  <a:lnTo>
                    <a:pt x="384" y="26"/>
                  </a:lnTo>
                  <a:lnTo>
                    <a:pt x="369" y="31"/>
                  </a:lnTo>
                  <a:lnTo>
                    <a:pt x="359" y="41"/>
                  </a:lnTo>
                  <a:lnTo>
                    <a:pt x="352" y="54"/>
                  </a:lnTo>
                  <a:lnTo>
                    <a:pt x="348" y="71"/>
                  </a:lnTo>
                  <a:lnTo>
                    <a:pt x="346" y="92"/>
                  </a:lnTo>
                  <a:lnTo>
                    <a:pt x="345" y="116"/>
                  </a:lnTo>
                  <a:lnTo>
                    <a:pt x="345" y="144"/>
                  </a:lnTo>
                  <a:lnTo>
                    <a:pt x="345" y="876"/>
                  </a:lnTo>
                  <a:lnTo>
                    <a:pt x="342" y="906"/>
                  </a:lnTo>
                  <a:lnTo>
                    <a:pt x="334" y="933"/>
                  </a:lnTo>
                  <a:lnTo>
                    <a:pt x="322" y="956"/>
                  </a:lnTo>
                  <a:lnTo>
                    <a:pt x="305" y="975"/>
                  </a:lnTo>
                  <a:lnTo>
                    <a:pt x="284" y="992"/>
                  </a:lnTo>
                  <a:lnTo>
                    <a:pt x="260" y="1004"/>
                  </a:lnTo>
                  <a:lnTo>
                    <a:pt x="234" y="1014"/>
                  </a:lnTo>
                  <a:lnTo>
                    <a:pt x="205" y="1019"/>
                  </a:lnTo>
                  <a:lnTo>
                    <a:pt x="173" y="1021"/>
                  </a:lnTo>
                  <a:lnTo>
                    <a:pt x="142" y="1019"/>
                  </a:lnTo>
                  <a:lnTo>
                    <a:pt x="113" y="1015"/>
                  </a:lnTo>
                  <a:lnTo>
                    <a:pt x="86" y="1006"/>
                  </a:lnTo>
                  <a:lnTo>
                    <a:pt x="62" y="996"/>
                  </a:lnTo>
                  <a:lnTo>
                    <a:pt x="41" y="982"/>
                  </a:lnTo>
                  <a:lnTo>
                    <a:pt x="24" y="965"/>
                  </a:lnTo>
                  <a:lnTo>
                    <a:pt x="11" y="946"/>
                  </a:lnTo>
                  <a:lnTo>
                    <a:pt x="4" y="924"/>
                  </a:lnTo>
                  <a:lnTo>
                    <a:pt x="0" y="899"/>
                  </a:lnTo>
                  <a:lnTo>
                    <a:pt x="0" y="899"/>
                  </a:lnTo>
                  <a:lnTo>
                    <a:pt x="4" y="881"/>
                  </a:lnTo>
                  <a:lnTo>
                    <a:pt x="12" y="865"/>
                  </a:lnTo>
                  <a:lnTo>
                    <a:pt x="24" y="852"/>
                  </a:lnTo>
                  <a:lnTo>
                    <a:pt x="40" y="844"/>
                  </a:lnTo>
                  <a:lnTo>
                    <a:pt x="58" y="841"/>
                  </a:lnTo>
                  <a:lnTo>
                    <a:pt x="76" y="844"/>
                  </a:lnTo>
                  <a:lnTo>
                    <a:pt x="92" y="852"/>
                  </a:lnTo>
                  <a:lnTo>
                    <a:pt x="104" y="865"/>
                  </a:lnTo>
                  <a:lnTo>
                    <a:pt x="113" y="881"/>
                  </a:lnTo>
                  <a:lnTo>
                    <a:pt x="115" y="899"/>
                  </a:lnTo>
                  <a:lnTo>
                    <a:pt x="115" y="899"/>
                  </a:lnTo>
                  <a:lnTo>
                    <a:pt x="116" y="919"/>
                  </a:lnTo>
                  <a:lnTo>
                    <a:pt x="118" y="939"/>
                  </a:lnTo>
                  <a:lnTo>
                    <a:pt x="120" y="956"/>
                  </a:lnTo>
                  <a:lnTo>
                    <a:pt x="125" y="969"/>
                  </a:lnTo>
                  <a:lnTo>
                    <a:pt x="132" y="981"/>
                  </a:lnTo>
                  <a:lnTo>
                    <a:pt x="142" y="989"/>
                  </a:lnTo>
                  <a:lnTo>
                    <a:pt x="155" y="994"/>
                  </a:lnTo>
                  <a:lnTo>
                    <a:pt x="173" y="997"/>
                  </a:lnTo>
                  <a:lnTo>
                    <a:pt x="192" y="994"/>
                  </a:lnTo>
                  <a:lnTo>
                    <a:pt x="206" y="989"/>
                  </a:lnTo>
                  <a:lnTo>
                    <a:pt x="217" y="980"/>
                  </a:lnTo>
                  <a:lnTo>
                    <a:pt x="223" y="967"/>
                  </a:lnTo>
                  <a:lnTo>
                    <a:pt x="228" y="950"/>
                  </a:lnTo>
                  <a:lnTo>
                    <a:pt x="230" y="929"/>
                  </a:lnTo>
                  <a:lnTo>
                    <a:pt x="230" y="905"/>
                  </a:lnTo>
                  <a:lnTo>
                    <a:pt x="230" y="876"/>
                  </a:lnTo>
                  <a:lnTo>
                    <a:pt x="230" y="144"/>
                  </a:lnTo>
                  <a:lnTo>
                    <a:pt x="234" y="115"/>
                  </a:lnTo>
                  <a:lnTo>
                    <a:pt x="241" y="88"/>
                  </a:lnTo>
                  <a:lnTo>
                    <a:pt x="254" y="65"/>
                  </a:lnTo>
                  <a:lnTo>
                    <a:pt x="271" y="44"/>
                  </a:lnTo>
                  <a:lnTo>
                    <a:pt x="292" y="29"/>
                  </a:lnTo>
                  <a:lnTo>
                    <a:pt x="316" y="17"/>
                  </a:lnTo>
                  <a:lnTo>
                    <a:pt x="342" y="7"/>
                  </a:lnTo>
                  <a:lnTo>
                    <a:pt x="371" y="2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6" name="Rechteck 45"/>
          <p:cNvSpPr/>
          <p:nvPr/>
        </p:nvSpPr>
        <p:spPr>
          <a:xfrm>
            <a:off x="6834967" y="4305567"/>
            <a:ext cx="2083467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T. Wodzinski</a:t>
            </a:r>
            <a:r>
              <a:rPr lang="de-DE" sz="48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1,2</a:t>
            </a:r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, M. Ruiz-Lopez</a:t>
            </a:r>
            <a:r>
              <a:rPr lang="de-DE" sz="48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2 , </a:t>
            </a:r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M. Mehrjoo</a:t>
            </a:r>
            <a:r>
              <a:rPr lang="de-DE" sz="48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2</a:t>
            </a:r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, B. Keitel</a:t>
            </a:r>
            <a:r>
              <a:rPr lang="de-DE" sz="48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2</a:t>
            </a:r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, M. Kuhlmann</a:t>
            </a:r>
            <a:r>
              <a:rPr lang="de-DE" sz="48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2</a:t>
            </a:r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, </a:t>
            </a:r>
            <a:b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</a:br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M. Brachmanski</a:t>
            </a:r>
            <a:r>
              <a:rPr lang="de-DE" sz="48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2</a:t>
            </a:r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, S. Künzel</a:t>
            </a:r>
            <a:r>
              <a:rPr lang="de-DE" sz="48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1</a:t>
            </a:r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,  M. Fajardo</a:t>
            </a:r>
            <a:r>
              <a:rPr lang="de-DE" sz="48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1</a:t>
            </a:r>
            <a:r>
              <a:rPr lang="de-DE" sz="4800" dirty="0">
                <a:solidFill>
                  <a:srgbClr val="46555F"/>
                </a:solidFill>
                <a:latin typeface="Klavika Md" panose="02000000000000000000" pitchFamily="50" charset="0"/>
              </a:rPr>
              <a:t> and E. Plönjes-Palm</a:t>
            </a:r>
            <a:r>
              <a:rPr lang="de-DE" sz="48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2</a:t>
            </a:r>
            <a:endParaRPr lang="de-DE" sz="4800" dirty="0">
              <a:solidFill>
                <a:srgbClr val="46555F"/>
              </a:solidFill>
              <a:latin typeface="Klavika Md" panose="02000000000000000000" pitchFamily="50" charset="0"/>
            </a:endParaRPr>
          </a:p>
        </p:txBody>
      </p:sp>
      <p:sp>
        <p:nvSpPr>
          <p:cNvPr id="47" name="Rechteck 46 1"/>
          <p:cNvSpPr/>
          <p:nvPr/>
        </p:nvSpPr>
        <p:spPr>
          <a:xfrm>
            <a:off x="6834967" y="7003151"/>
            <a:ext cx="1851045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1</a:t>
            </a:r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Group </a:t>
            </a:r>
            <a:r>
              <a:rPr lang="de-DE" sz="4000" dirty="0" err="1">
                <a:solidFill>
                  <a:srgbClr val="46555F"/>
                </a:solidFill>
                <a:latin typeface="Klavika Md" panose="02000000000000000000" pitchFamily="50" charset="0"/>
              </a:rPr>
              <a:t>of</a:t>
            </a:r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 Lasers and Plasmas (</a:t>
            </a:r>
            <a:r>
              <a:rPr lang="de-DE" sz="4000" dirty="0" err="1">
                <a:solidFill>
                  <a:srgbClr val="46555F"/>
                </a:solidFill>
                <a:latin typeface="Klavika Md" panose="02000000000000000000" pitchFamily="50" charset="0"/>
              </a:rPr>
              <a:t>GoLP</a:t>
            </a:r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)</a:t>
            </a:r>
          </a:p>
          <a:p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 </a:t>
            </a:r>
            <a:r>
              <a:rPr lang="de-DE" sz="4000" dirty="0" err="1">
                <a:solidFill>
                  <a:srgbClr val="46555F"/>
                </a:solidFill>
                <a:latin typeface="Klavika Md" panose="02000000000000000000" pitchFamily="50" charset="0"/>
              </a:rPr>
              <a:t>Instituto</a:t>
            </a:r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 de Plasmas e </a:t>
            </a:r>
            <a:r>
              <a:rPr lang="de-DE" sz="4000" dirty="0" err="1">
                <a:solidFill>
                  <a:srgbClr val="46555F"/>
                </a:solidFill>
                <a:latin typeface="Klavika Md" panose="02000000000000000000" pitchFamily="50" charset="0"/>
              </a:rPr>
              <a:t>Fusão</a:t>
            </a:r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 </a:t>
            </a:r>
            <a:r>
              <a:rPr lang="de-DE" sz="4000" dirty="0" err="1">
                <a:solidFill>
                  <a:srgbClr val="46555F"/>
                </a:solidFill>
                <a:latin typeface="Klavika Md" panose="02000000000000000000" pitchFamily="50" charset="0"/>
              </a:rPr>
              <a:t>Nuclear</a:t>
            </a:r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 (IPFN)</a:t>
            </a:r>
          </a:p>
          <a:p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 </a:t>
            </a:r>
            <a:r>
              <a:rPr lang="de-DE" sz="4000" dirty="0" err="1">
                <a:solidFill>
                  <a:srgbClr val="46555F"/>
                </a:solidFill>
                <a:latin typeface="Klavika Md" panose="02000000000000000000" pitchFamily="50" charset="0"/>
              </a:rPr>
              <a:t>Instituto</a:t>
            </a:r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 Superior </a:t>
            </a:r>
            <a:r>
              <a:rPr lang="de-DE" sz="4000" dirty="0" err="1">
                <a:solidFill>
                  <a:srgbClr val="46555F"/>
                </a:solidFill>
                <a:latin typeface="Klavika Md" panose="02000000000000000000" pitchFamily="50" charset="0"/>
              </a:rPr>
              <a:t>Técnico</a:t>
            </a:r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 Lisboa (IST)</a:t>
            </a:r>
          </a:p>
          <a:p>
            <a:endParaRPr lang="de-DE" sz="4400" dirty="0">
              <a:solidFill>
                <a:srgbClr val="46555F"/>
              </a:solidFill>
              <a:latin typeface="Klavika Md" panose="02000000000000000000" pitchFamily="50" charset="0"/>
            </a:endParaRPr>
          </a:p>
          <a:p>
            <a:endParaRPr lang="de-DE" sz="4400" baseline="30000" dirty="0">
              <a:solidFill>
                <a:srgbClr val="46555F"/>
              </a:solidFill>
              <a:latin typeface="Klavika Md" panose="02000000000000000000" pitchFamily="50" charset="0"/>
            </a:endParaRPr>
          </a:p>
        </p:txBody>
      </p:sp>
      <p:sp>
        <p:nvSpPr>
          <p:cNvPr id="48" name="Rechteck 47"/>
          <p:cNvSpPr/>
          <p:nvPr/>
        </p:nvSpPr>
        <p:spPr>
          <a:xfrm>
            <a:off x="6834967" y="6418578"/>
            <a:ext cx="90407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dirty="0">
                <a:solidFill>
                  <a:srgbClr val="46555F"/>
                </a:solidFill>
                <a:latin typeface="Klavika Lt" panose="02000000000000000000" pitchFamily="50" charset="0"/>
              </a:rPr>
              <a:t>thomas.wodzinski@tecnico.ulisboa.pt</a:t>
            </a:r>
          </a:p>
        </p:txBody>
      </p:sp>
      <p:pic>
        <p:nvPicPr>
          <p:cNvPr id="58" name="Picture 4" descr="http://pr.desy.de/sites2009/site_pr/content/e223/e55123/DESY-Logo-cyan-RGB_ger.jp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4403" y="5757500"/>
            <a:ext cx="3320431" cy="3320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6" descr="[FLASH LOGO]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41299" y="6659765"/>
            <a:ext cx="4343338" cy="192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 2" descr="http://www.ipsantarem.pt/wp-content/uploads/2013/06/logo-fct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845" y="40906826"/>
            <a:ext cx="4508443" cy="150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98C75D-B566-491E-8562-E8A6B6FF5299}"/>
              </a:ext>
            </a:extLst>
          </p:cNvPr>
          <p:cNvSpPr txBox="1"/>
          <p:nvPr/>
        </p:nvSpPr>
        <p:spPr>
          <a:xfrm>
            <a:off x="6154224" y="972644"/>
            <a:ext cx="2866375" cy="931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50" b="1" dirty="0">
                <a:solidFill>
                  <a:srgbClr val="46555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/ DESY</a:t>
            </a:r>
            <a:endParaRPr lang="en-US" sz="5450" b="1" dirty="0">
              <a:solidFill>
                <a:srgbClr val="46555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083575-E297-41D7-96B3-5CEDE276C77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0314" r="8183" b="30825"/>
          <a:stretch/>
        </p:blipFill>
        <p:spPr>
          <a:xfrm>
            <a:off x="8873759" y="10742242"/>
            <a:ext cx="11462968" cy="3719730"/>
          </a:xfrm>
          <a:prstGeom prst="rect">
            <a:avLst/>
          </a:prstGeom>
        </p:spPr>
      </p:pic>
      <p:sp>
        <p:nvSpPr>
          <p:cNvPr id="54" name="AutoShape 2" descr="https://lh3.googleusercontent.com/ZjBl1mR8k6xr-Fvc91gtf00sYUD8AgMzoSzjH-zMmQIFK6ZXoPa7-o8NFeWR2fdDssrbjxDAFdws1-Wf3pgY3BGOLdvDBLZZFmJwnyeJdkrm_ZdBotuOpB0YR5RAg1H-cibiViB5d3z6On6TysQ1yNsF2Nwuo7-W5NmpfSpcdj0P-zPvPBYzG3SQ5xdxzBcZmzyac131XXUUCepNKOkhvNEZ0Gg1DKU1tyI4Xip1-Ghp8H_vKOXSKulYImX33T4yMqNYT5nFQyDAOMtvOBRxrRc8uJvrc_yRzYLjPt1vgT9Itk16bauHcusf7b__4caGUypl91V-mRyLtMj5CPLiVtzI-x1obEmwrlGz1vaYTAivkAinlGbq-i_JX2mSdhGPTttj-yi2Ej2VLcHEzuf_laNUusDfkTJG3EFyyH8hHlmsq9wYA5YXZ3334S5iCmwzYskdWrPWeJCsicoVxHWrseQqgh-c0Pf4RACPIKg0V1uZcDbf2pPhINTb-u40_HBO549yWSdLIdTgFp_V5x8M3TB7MnVvMmzFXfBgqQfmycsTt73Vm0KSVN0Bjm2SJDyb9YS2c8Cikvxwqs8sY8-DBJqs67iAD_lnmGgvbo8zElQ=w1758-h879-no">
            <a:extLst>
              <a:ext uri="{FF2B5EF4-FFF2-40B4-BE49-F238E27FC236}">
                <a16:creationId xmlns:a16="http://schemas.microsoft.com/office/drawing/2014/main" id="{E8660441-A186-4763-9838-440C543EF9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53333" y="1498805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A7B6C336-BAA8-4CFA-9C0B-D2F0FF943CFE}"/>
              </a:ext>
            </a:extLst>
          </p:cNvPr>
          <p:cNvGrpSpPr/>
          <p:nvPr/>
        </p:nvGrpSpPr>
        <p:grpSpPr>
          <a:xfrm>
            <a:off x="15639835" y="14786787"/>
            <a:ext cx="4015756" cy="2415601"/>
            <a:chOff x="4975351" y="3735327"/>
            <a:chExt cx="4005268" cy="2154833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FACAA932-E06A-451B-8D81-5E8136136358}"/>
                </a:ext>
              </a:extLst>
            </p:cNvPr>
            <p:cNvSpPr txBox="1"/>
            <p:nvPr/>
          </p:nvSpPr>
          <p:spPr>
            <a:xfrm>
              <a:off x="4975351" y="4110233"/>
              <a:ext cx="4005267" cy="1779927"/>
            </a:xfrm>
            <a:prstGeom prst="rect">
              <a:avLst/>
            </a:prstGeom>
            <a:noFill/>
            <a:ln w="15875">
              <a:solidFill>
                <a:srgbClr val="029FE3"/>
              </a:solidFill>
            </a:ln>
          </p:spPr>
          <p:txBody>
            <a:bodyPr wrap="square" rtlCol="0">
              <a:noAutofit/>
            </a:bodyPr>
            <a:lstStyle/>
            <a:p>
              <a:endParaRPr lang="en-GB" sz="1400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CB112337-D00F-44C4-993C-EBB5DB8C5866}"/>
                </a:ext>
              </a:extLst>
            </p:cNvPr>
            <p:cNvSpPr txBox="1"/>
            <p:nvPr/>
          </p:nvSpPr>
          <p:spPr>
            <a:xfrm>
              <a:off x="4975351" y="3735327"/>
              <a:ext cx="4005268" cy="356917"/>
            </a:xfrm>
            <a:prstGeom prst="rect">
              <a:avLst/>
            </a:prstGeom>
            <a:solidFill>
              <a:srgbClr val="029FE3"/>
            </a:solidFill>
            <a:ln w="15875">
              <a:solidFill>
                <a:srgbClr val="029FE3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solidFill>
                    <a:schemeClr val="bg1"/>
                  </a:solidFill>
                </a:rPr>
                <a:t>DESY wave front sensor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72" name="Picture 2 3" descr="https://lh3.googleusercontent.com/JExqpbvWECiIg3bwVNHdRXPr1tM0_p6ybNgyF_peVNQLApQdMDVTvJDuFM5WMJs7TL_U0r-eDk5UKoKixN-LR5dBheP67w7LwkGYRrG0hwzcK12_KBs1Z4d5Y1EsxK_Ynl5Gf6yDYy6p8RmaKQbpSKlFvCLK_Wy2yIECzl_Q2ZyxVTnEEpEVkPN5SDIbHsNOn6o1EG6wvWPvi5TTCmJTBk6Z60uJek-v9dfqP3C21vkY_9OocXH3giazl12E4GfxGTdpyjiZK5LlPPiePnfLnrgIlLiaQfxG2jhJOME4dOCYWx2ZDNxJ9KC-nTXiB6vdmgW0_-b61kMn3mLvdTMIUv0afdiyysdF22kL6dNHVhNaePffnvkBXx0TF76zWCxccL83KgkUWtEBKNJsR8qyeBvQPvO9riy4WTIJ67lK7-L1xPOL78TEpYeqaHMVqOGX6-CythhQaW0S-O6gIkotIY3C-y_WMB1xAZDJFwklTUMLrMgXIfEm-dRPE0ySnze9nTY5brhAM28YEmWwWootsMY4fBeDJQwhWJ2IkD8DD-CaWH_x6eP1vdqsyrLY7blkoOB-W7B4xDF1OrDrXM5nKXw35GZhPPGepQzcS4jjtL8=w2736-h1368-no">
            <a:extLst>
              <a:ext uri="{FF2B5EF4-FFF2-40B4-BE49-F238E27FC236}">
                <a16:creationId xmlns:a16="http://schemas.microsoft.com/office/drawing/2014/main" id="{6E2AF593-FD97-48EB-A4C9-A2A19D9E6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2065" y="15195762"/>
            <a:ext cx="3990648" cy="1995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DF104154-3249-416A-9B49-63DD5CB8102F}"/>
              </a:ext>
            </a:extLst>
          </p:cNvPr>
          <p:cNvSpPr txBox="1"/>
          <p:nvPr/>
        </p:nvSpPr>
        <p:spPr>
          <a:xfrm flipH="1">
            <a:off x="15672128" y="17221530"/>
            <a:ext cx="41179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GB" sz="1400" dirty="0"/>
              <a:t>Adjustable focus (nominal 2m behind first mirror)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GB" sz="1400" dirty="0"/>
              <a:t>Online analysis with DESY WFS </a:t>
            </a:r>
            <a:br>
              <a:rPr lang="en-GB" sz="1400" dirty="0"/>
            </a:br>
            <a:r>
              <a:rPr lang="en-GB" sz="1400" dirty="0"/>
              <a:t>(Backpropagation, Zernike Aberrations)</a:t>
            </a:r>
            <a:endParaRPr lang="en-US" sz="1400" dirty="0"/>
          </a:p>
        </p:txBody>
      </p:sp>
      <p:pic>
        <p:nvPicPr>
          <p:cNvPr id="98" name="Picture 97" descr="A close up of a device&#10;&#10;Description generated with high confidence">
            <a:extLst>
              <a:ext uri="{FF2B5EF4-FFF2-40B4-BE49-F238E27FC236}">
                <a16:creationId xmlns:a16="http://schemas.microsoft.com/office/drawing/2014/main" id="{22CBA9AA-9F21-4644-B24F-23A8EECBBBA4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6186" t="31624" r="54501" b="36924"/>
          <a:stretch/>
        </p:blipFill>
        <p:spPr>
          <a:xfrm rot="16200000">
            <a:off x="8254625" y="15557661"/>
            <a:ext cx="3463384" cy="1385399"/>
          </a:xfrm>
          <a:prstGeom prst="rect">
            <a:avLst/>
          </a:prstGeom>
        </p:spPr>
      </p:pic>
      <p:pic>
        <p:nvPicPr>
          <p:cNvPr id="99" name="Picture 98" descr="A picture containing metalware&#10;&#10;Description generated with high confidence">
            <a:extLst>
              <a:ext uri="{FF2B5EF4-FFF2-40B4-BE49-F238E27FC236}">
                <a16:creationId xmlns:a16="http://schemas.microsoft.com/office/drawing/2014/main" id="{4780F0C4-C38E-429D-9A5B-CD2750BC8786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21855" t="22197" r="37724" b="22988"/>
          <a:stretch/>
        </p:blipFill>
        <p:spPr>
          <a:xfrm rot="16200000">
            <a:off x="13021720" y="14852552"/>
            <a:ext cx="2311607" cy="1567363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EA929340-7E8D-4CAF-8E04-CE1C3B3435BB}"/>
              </a:ext>
            </a:extLst>
          </p:cNvPr>
          <p:cNvSpPr txBox="1"/>
          <p:nvPr/>
        </p:nvSpPr>
        <p:spPr>
          <a:xfrm>
            <a:off x="941807" y="15066934"/>
            <a:ext cx="790112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sz="2800" dirty="0"/>
              <a:t>Pinholes of </a:t>
            </a:r>
            <a:r>
              <a:rPr lang="en-GB" sz="2800" b="1" dirty="0"/>
              <a:t>10 um diameter</a:t>
            </a:r>
            <a:endParaRPr lang="en-GB" sz="28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sz="2800" b="1" dirty="0"/>
              <a:t>Pinholes-B</a:t>
            </a:r>
            <a:r>
              <a:rPr lang="en-GB" sz="2800" dirty="0"/>
              <a:t>: Variable beam size with KAOS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GB" sz="2800" dirty="0"/>
              <a:t>6 m from CCD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GB" sz="2800" dirty="0"/>
              <a:t>107 um to 1570 um separations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sz="2800" dirty="0"/>
              <a:t>Measured beam position with </a:t>
            </a:r>
            <a:r>
              <a:rPr lang="en-GB" sz="2800" b="1" dirty="0"/>
              <a:t>fluorescent coating</a:t>
            </a:r>
            <a:endParaRPr lang="en-GB" sz="28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sz="2800" dirty="0"/>
              <a:t>Measured pinhole diameters and separations under </a:t>
            </a:r>
            <a:r>
              <a:rPr lang="en-GB" sz="2800" b="1" dirty="0"/>
              <a:t>microscope</a:t>
            </a:r>
          </a:p>
        </p:txBody>
      </p:sp>
      <p:sp>
        <p:nvSpPr>
          <p:cNvPr id="84" name="Text Box 223">
            <a:extLst>
              <a:ext uri="{FF2B5EF4-FFF2-40B4-BE49-F238E27FC236}">
                <a16:creationId xmlns:a16="http://schemas.microsoft.com/office/drawing/2014/main" id="{F539B974-2EBB-46B7-A43D-A65970E540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16772" y="9871583"/>
            <a:ext cx="8062839" cy="1138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449" tIns="45725" rIns="91449" bIns="45725">
            <a:spAutoFit/>
          </a:bodyPr>
          <a:lstStyle>
            <a:lvl1pPr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de-DE" sz="4000" b="1" dirty="0">
                <a:solidFill>
                  <a:srgbClr val="00A6EB"/>
                </a:solidFill>
                <a:latin typeface="+mn-lt"/>
              </a:rPr>
              <a:t>KAOS: Variable </a:t>
            </a:r>
            <a:r>
              <a:rPr lang="de-DE" sz="4000" b="1" dirty="0" err="1">
                <a:solidFill>
                  <a:srgbClr val="00A6EB"/>
                </a:solidFill>
                <a:latin typeface="+mn-lt"/>
              </a:rPr>
              <a:t>micro</a:t>
            </a:r>
            <a:r>
              <a:rPr lang="de-DE" sz="4000" b="1" dirty="0">
                <a:solidFill>
                  <a:srgbClr val="00A6EB"/>
                </a:solidFill>
                <a:latin typeface="+mn-lt"/>
              </a:rPr>
              <a:t>-focus</a:t>
            </a:r>
          </a:p>
          <a:p>
            <a:r>
              <a:rPr lang="de-DE" sz="2800" b="1" dirty="0">
                <a:solidFill>
                  <a:srgbClr val="00A6EB"/>
                </a:solidFill>
                <a:latin typeface="+mn-lt"/>
              </a:rPr>
              <a:t>KB </a:t>
            </a:r>
            <a:r>
              <a:rPr lang="de-DE" sz="2800" b="1" dirty="0" err="1">
                <a:solidFill>
                  <a:srgbClr val="00A6EB"/>
                </a:solidFill>
                <a:latin typeface="+mn-lt"/>
              </a:rPr>
              <a:t>focusing</a:t>
            </a:r>
            <a:r>
              <a:rPr lang="de-DE" sz="2800" b="1" dirty="0">
                <a:solidFill>
                  <a:srgbClr val="00A6EB"/>
                </a:solidFill>
                <a:latin typeface="+mn-lt"/>
              </a:rPr>
              <a:t> </a:t>
            </a:r>
            <a:r>
              <a:rPr lang="de-DE" sz="2800" b="1" dirty="0" err="1">
                <a:solidFill>
                  <a:srgbClr val="00A6EB"/>
                </a:solidFill>
                <a:latin typeface="+mn-lt"/>
              </a:rPr>
              <a:t>system</a:t>
            </a:r>
            <a:r>
              <a:rPr lang="de-DE" sz="2800" b="1" dirty="0">
                <a:solidFill>
                  <a:srgbClr val="00A6EB"/>
                </a:solidFill>
                <a:latin typeface="+mn-lt"/>
              </a:rPr>
              <a:t> </a:t>
            </a:r>
            <a:r>
              <a:rPr lang="de-DE" sz="2800" b="1" dirty="0" err="1">
                <a:solidFill>
                  <a:srgbClr val="00A6EB"/>
                </a:solidFill>
                <a:latin typeface="+mn-lt"/>
              </a:rPr>
              <a:t>using</a:t>
            </a:r>
            <a:r>
              <a:rPr lang="de-DE" sz="2800" b="1" dirty="0">
                <a:solidFill>
                  <a:srgbClr val="00A6EB"/>
                </a:solidFill>
                <a:latin typeface="+mn-lt"/>
              </a:rPr>
              <a:t> </a:t>
            </a:r>
            <a:r>
              <a:rPr lang="de-DE" sz="2800" b="1" dirty="0" err="1">
                <a:solidFill>
                  <a:srgbClr val="00A6EB"/>
                </a:solidFill>
                <a:latin typeface="+mn-lt"/>
              </a:rPr>
              <a:t>bendable</a:t>
            </a:r>
            <a:r>
              <a:rPr lang="de-DE" sz="2800" b="1" dirty="0">
                <a:solidFill>
                  <a:srgbClr val="00A6EB"/>
                </a:solidFill>
                <a:latin typeface="+mn-lt"/>
              </a:rPr>
              <a:t> </a:t>
            </a:r>
            <a:r>
              <a:rPr lang="de-DE" sz="2800" b="1" dirty="0" err="1">
                <a:solidFill>
                  <a:srgbClr val="00A6EB"/>
                </a:solidFill>
                <a:latin typeface="+mn-lt"/>
              </a:rPr>
              <a:t>mirrors</a:t>
            </a:r>
            <a:endParaRPr lang="de-DE" sz="2800" b="1" dirty="0">
              <a:solidFill>
                <a:srgbClr val="00A6EB"/>
              </a:solidFill>
              <a:latin typeface="+mn-lt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CD051025-1B6F-4618-8E4F-16635C8549B4}"/>
              </a:ext>
            </a:extLst>
          </p:cNvPr>
          <p:cNvGrpSpPr/>
          <p:nvPr/>
        </p:nvGrpSpPr>
        <p:grpSpPr>
          <a:xfrm>
            <a:off x="21681814" y="10931953"/>
            <a:ext cx="8165525" cy="5097231"/>
            <a:chOff x="2168659" y="11472254"/>
            <a:chExt cx="11392871" cy="7111863"/>
          </a:xfrm>
        </p:grpSpPr>
        <p:pic>
          <p:nvPicPr>
            <p:cNvPr id="87" name="Picture 86" descr="C:\Users\ploenjes\AppData\Local\Microsoft\Windows\Temporary Internet Files\Content.Outlook\TX7I4TI8\untitled.10.jpg">
              <a:extLst>
                <a:ext uri="{FF2B5EF4-FFF2-40B4-BE49-F238E27FC236}">
                  <a16:creationId xmlns:a16="http://schemas.microsoft.com/office/drawing/2014/main" id="{C1623C42-5381-49BA-BEC3-9207DC3AA83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82" r="6107"/>
            <a:stretch/>
          </p:blipFill>
          <p:spPr bwMode="auto">
            <a:xfrm>
              <a:off x="2363633" y="11831522"/>
              <a:ext cx="9830422" cy="67525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E1BFEDD-FCB2-48B9-BA98-912E4D1AC343}"/>
                </a:ext>
              </a:extLst>
            </p:cNvPr>
            <p:cNvSpPr txBox="1"/>
            <p:nvPr/>
          </p:nvSpPr>
          <p:spPr>
            <a:xfrm>
              <a:off x="12275237" y="14546568"/>
              <a:ext cx="128629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800" b="1" dirty="0" err="1">
                  <a:solidFill>
                    <a:srgbClr val="0000FF"/>
                  </a:solidFill>
                </a:rPr>
                <a:t>Exp</a:t>
              </a:r>
              <a:endParaRPr lang="de-DE" sz="2800" b="1" dirty="0">
                <a:solidFill>
                  <a:srgbClr val="0000FF"/>
                </a:solidFill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E203838E-50FC-4DBD-93B2-FEBFBBE4DA44}"/>
                </a:ext>
              </a:extLst>
            </p:cNvPr>
            <p:cNvSpPr txBox="1"/>
            <p:nvPr/>
          </p:nvSpPr>
          <p:spPr>
            <a:xfrm>
              <a:off x="2168659" y="13011197"/>
              <a:ext cx="6703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b="1" dirty="0">
                  <a:solidFill>
                    <a:srgbClr val="E20702"/>
                  </a:solidFill>
                </a:rPr>
                <a:t>FEL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266FABB-8136-492D-B0BA-E5363E7AA45F}"/>
                </a:ext>
              </a:extLst>
            </p:cNvPr>
            <p:cNvSpPr txBox="1"/>
            <p:nvPr/>
          </p:nvSpPr>
          <p:spPr>
            <a:xfrm>
              <a:off x="10143215" y="11626346"/>
              <a:ext cx="231345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b="1" dirty="0" err="1"/>
                <a:t>diff.</a:t>
              </a:r>
              <a:r>
                <a:rPr lang="de-DE" sz="1800" b="1" dirty="0"/>
                <a:t> pumping </a:t>
              </a:r>
              <a:r>
                <a:rPr lang="de-DE" sz="1800" b="1" dirty="0" err="1"/>
                <a:t>stage</a:t>
              </a:r>
              <a:endParaRPr lang="de-DE" sz="1800" b="1" dirty="0"/>
            </a:p>
            <a:p>
              <a:r>
                <a:rPr lang="de-DE" sz="1800" b="1" dirty="0"/>
                <a:t>+ WFS </a:t>
              </a:r>
              <a:r>
                <a:rPr lang="de-DE" sz="1800" b="1" dirty="0" err="1"/>
                <a:t>diagnostics</a:t>
              </a:r>
              <a:r>
                <a:rPr lang="de-DE" sz="1800" b="1" dirty="0"/>
                <a:t> </a:t>
              </a:r>
            </a:p>
            <a:p>
              <a:r>
                <a:rPr lang="de-DE" sz="1800" b="1" dirty="0"/>
                <a:t>+ </a:t>
              </a:r>
              <a:r>
                <a:rPr lang="de-DE" sz="1800" b="1" dirty="0" err="1"/>
                <a:t>laser</a:t>
              </a:r>
              <a:r>
                <a:rPr lang="de-DE" sz="1800" b="1" dirty="0"/>
                <a:t> in-</a:t>
              </a:r>
              <a:r>
                <a:rPr lang="de-DE" sz="1800" b="1" dirty="0" err="1"/>
                <a:t>coupling</a:t>
              </a:r>
              <a:endParaRPr lang="de-DE" sz="1800" b="1" dirty="0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8230800-D196-4A69-BC1F-01E66FDC6CF7}"/>
                </a:ext>
              </a:extLst>
            </p:cNvPr>
            <p:cNvSpPr txBox="1"/>
            <p:nvPr/>
          </p:nvSpPr>
          <p:spPr>
            <a:xfrm>
              <a:off x="7377410" y="11472254"/>
              <a:ext cx="22544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1" dirty="0"/>
                <a:t>Kirkpatrick-Baez mirror optics 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B29D59C8-4797-4400-9786-4979FE43FF43}"/>
                </a:ext>
              </a:extLst>
            </p:cNvPr>
            <p:cNvSpPr txBox="1"/>
            <p:nvPr/>
          </p:nvSpPr>
          <p:spPr>
            <a:xfrm>
              <a:off x="5770326" y="12674684"/>
              <a:ext cx="13003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b="1" dirty="0" err="1"/>
                <a:t>pre-mirror</a:t>
              </a:r>
              <a:endParaRPr lang="de-DE" sz="1800" b="1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B675878-29D1-4437-B1E7-5FC308002853}"/>
                </a:ext>
              </a:extLst>
            </p:cNvPr>
            <p:cNvSpPr txBox="1"/>
            <p:nvPr/>
          </p:nvSpPr>
          <p:spPr>
            <a:xfrm>
              <a:off x="5420381" y="15489414"/>
              <a:ext cx="1697901" cy="58477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dirty="0">
                  <a:ea typeface="ＭＳ Ｐゴシック" charset="-128"/>
                </a:rPr>
                <a:t>In = focused</a:t>
              </a:r>
            </a:p>
            <a:p>
              <a:pPr>
                <a:defRPr/>
              </a:pPr>
              <a:r>
                <a:rPr lang="en-US" sz="1600" dirty="0">
                  <a:ea typeface="ＭＳ Ｐゴシック" charset="-128"/>
                </a:rPr>
                <a:t>Out = unfocused</a:t>
              </a:r>
            </a:p>
          </p:txBody>
        </p:sp>
        <p:sp>
          <p:nvSpPr>
            <p:cNvPr id="105" name="Left Arrow 163">
              <a:extLst>
                <a:ext uri="{FF2B5EF4-FFF2-40B4-BE49-F238E27FC236}">
                  <a16:creationId xmlns:a16="http://schemas.microsoft.com/office/drawing/2014/main" id="{97102403-87AD-4D6F-94CE-E0885E8BE851}"/>
                </a:ext>
              </a:extLst>
            </p:cNvPr>
            <p:cNvSpPr/>
            <p:nvPr/>
          </p:nvSpPr>
          <p:spPr bwMode="auto">
            <a:xfrm rot="600000" flipH="1">
              <a:off x="2175328" y="12733325"/>
              <a:ext cx="849546" cy="333862"/>
            </a:xfrm>
            <a:prstGeom prst="leftArrow">
              <a:avLst/>
            </a:prstGeom>
            <a:solidFill>
              <a:srgbClr val="E20702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</p:grp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2D937D8-5980-4F15-B2FF-3B2138606193}"/>
              </a:ext>
            </a:extLst>
          </p:cNvPr>
          <p:cNvSpPr/>
          <p:nvPr/>
        </p:nvSpPr>
        <p:spPr>
          <a:xfrm>
            <a:off x="21121732" y="17250788"/>
            <a:ext cx="88399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Clr>
                <a:schemeClr val="bg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Bendable mirrors of 400 mm length with 2° grazing incidence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C04FF36D-F0AA-4069-AC89-F5CBD11957EC}"/>
              </a:ext>
            </a:extLst>
          </p:cNvPr>
          <p:cNvSpPr/>
          <p:nvPr/>
        </p:nvSpPr>
        <p:spPr>
          <a:xfrm>
            <a:off x="21681814" y="15997838"/>
            <a:ext cx="4567000" cy="13849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b="1" dirty="0">
                <a:cs typeface="Arial" panose="020B0604020202020204" pitchFamily="34" charset="0"/>
              </a:rPr>
              <a:t>3.1 µm * 3.3 µm FWHM  </a:t>
            </a:r>
            <a:r>
              <a:rPr lang="de-DE" sz="2800" b="1" dirty="0" err="1">
                <a:cs typeface="Arial" panose="020B0604020202020204" pitchFamily="34" charset="0"/>
              </a:rPr>
              <a:t>focus</a:t>
            </a:r>
            <a:r>
              <a:rPr lang="de-DE" sz="2800" b="1" dirty="0">
                <a:cs typeface="Arial" panose="020B0604020202020204" pitchFamily="34" charset="0"/>
              </a:rPr>
              <a:t> at 8 </a:t>
            </a:r>
            <a:r>
              <a:rPr lang="de-DE" sz="2800" b="1" dirty="0" err="1">
                <a:cs typeface="Arial" panose="020B0604020202020204" pitchFamily="34" charset="0"/>
              </a:rPr>
              <a:t>nm</a:t>
            </a:r>
            <a:endParaRPr lang="de-DE" sz="2800" b="1" dirty="0">
              <a:cs typeface="Arial" panose="020B0604020202020204" pitchFamily="34" charset="0"/>
            </a:endParaRPr>
          </a:p>
          <a:p>
            <a:r>
              <a:rPr lang="de-DE" sz="2800" b="1" dirty="0">
                <a:cs typeface="Arial" panose="020B0604020202020204" pitchFamily="34" charset="0"/>
                <a:sym typeface="Symbol"/>
              </a:rPr>
              <a:t> </a:t>
            </a:r>
            <a:r>
              <a:rPr lang="de-DE" sz="2800" b="1" dirty="0" err="1">
                <a:cs typeface="Arial" panose="020B0604020202020204" pitchFamily="34" charset="0"/>
                <a:sym typeface="Symbol"/>
              </a:rPr>
              <a:t>up</a:t>
            </a:r>
            <a:r>
              <a:rPr lang="de-DE" sz="2800" b="1" dirty="0">
                <a:cs typeface="Arial" panose="020B0604020202020204" pitchFamily="34" charset="0"/>
                <a:sym typeface="Symbol"/>
              </a:rPr>
              <a:t> </a:t>
            </a:r>
            <a:r>
              <a:rPr lang="de-DE" sz="2800" b="1" dirty="0" err="1">
                <a:cs typeface="Arial" panose="020B0604020202020204" pitchFamily="34" charset="0"/>
                <a:sym typeface="Symbol"/>
              </a:rPr>
              <a:t>to</a:t>
            </a:r>
            <a:r>
              <a:rPr lang="de-DE" sz="2800" b="1" dirty="0">
                <a:cs typeface="Arial" panose="020B0604020202020204" pitchFamily="34" charset="0"/>
                <a:sym typeface="Symbol"/>
              </a:rPr>
              <a:t> 5*10</a:t>
            </a:r>
            <a:r>
              <a:rPr lang="de-DE" sz="2800" b="1" baseline="30000" dirty="0">
                <a:cs typeface="Arial" panose="020B0604020202020204" pitchFamily="34" charset="0"/>
                <a:sym typeface="Symbol"/>
              </a:rPr>
              <a:t>16</a:t>
            </a:r>
            <a:r>
              <a:rPr lang="de-DE" sz="2800" b="1" dirty="0">
                <a:cs typeface="Arial" panose="020B0604020202020204" pitchFamily="34" charset="0"/>
                <a:sym typeface="Symbol"/>
              </a:rPr>
              <a:t> W/cm</a:t>
            </a:r>
            <a:r>
              <a:rPr lang="de-DE" sz="2800" b="1" baseline="30000" dirty="0">
                <a:cs typeface="Arial" panose="020B0604020202020204" pitchFamily="34" charset="0"/>
                <a:sym typeface="Symbol"/>
              </a:rPr>
              <a:t>2</a:t>
            </a:r>
            <a:endParaRPr lang="de-DE" sz="2800" b="1" baseline="30000" dirty="0">
              <a:cs typeface="Arial" panose="020B0604020202020204" pitchFamily="34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9FDA0748-38FD-4CB8-93F7-D773BB4E97CE}"/>
              </a:ext>
            </a:extLst>
          </p:cNvPr>
          <p:cNvSpPr txBox="1"/>
          <p:nvPr/>
        </p:nvSpPr>
        <p:spPr>
          <a:xfrm>
            <a:off x="2394111" y="10398116"/>
            <a:ext cx="51332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GB" sz="2400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GB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881ECC81-3251-4236-BAD0-7D2111402E2E}"/>
              </a:ext>
            </a:extLst>
          </p:cNvPr>
          <p:cNvSpPr txBox="1"/>
          <p:nvPr/>
        </p:nvSpPr>
        <p:spPr>
          <a:xfrm>
            <a:off x="928897" y="9716528"/>
            <a:ext cx="753802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009DE0"/>
                </a:solidFill>
              </a:rPr>
              <a:t>Beamtime in Nov/</a:t>
            </a:r>
            <a:r>
              <a:rPr lang="en-GB" sz="3600" b="1" dirty="0" err="1">
                <a:solidFill>
                  <a:srgbClr val="009DE0"/>
                </a:solidFill>
              </a:rPr>
              <a:t>Dez</a:t>
            </a:r>
            <a:r>
              <a:rPr lang="en-GB" sz="3600" b="1" dirty="0">
                <a:solidFill>
                  <a:srgbClr val="009DE0"/>
                </a:solidFill>
              </a:rPr>
              <a:t> 2017 at FL24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GB" sz="11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GB" sz="3200" dirty="0"/>
              <a:t>Direct coherence measurements with double pinholes &amp; slits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GB" sz="3200" dirty="0"/>
              <a:t>Wave front measurements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GB" sz="3200" dirty="0"/>
              <a:t>PMMA imprints (in collaboration with </a:t>
            </a:r>
            <a:r>
              <a:rPr lang="en-GB" sz="3200" dirty="0" err="1"/>
              <a:t>Chalupsky</a:t>
            </a:r>
            <a:r>
              <a:rPr lang="en-GB" sz="3200" dirty="0"/>
              <a:t> et al (FZU Prague) &amp; </a:t>
            </a:r>
            <a:r>
              <a:rPr lang="en-GB" sz="3200" dirty="0" err="1"/>
              <a:t>Dziarzhytski</a:t>
            </a:r>
            <a:r>
              <a:rPr lang="en-GB" sz="3200" dirty="0"/>
              <a:t> (DESY)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GB" sz="3200" dirty="0"/>
              <a:t>Wavelengths 8.0nm, 13.5nm and 18.0nm and different undulator settings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5901706-A74C-4F0D-B24A-1CDFD1C6805C}"/>
              </a:ext>
            </a:extLst>
          </p:cNvPr>
          <p:cNvSpPr/>
          <p:nvPr/>
        </p:nvSpPr>
        <p:spPr>
          <a:xfrm>
            <a:off x="25865052" y="16008247"/>
            <a:ext cx="32563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  <a:buClr>
                <a:srgbClr val="F28E00"/>
              </a:buClr>
            </a:pPr>
            <a:r>
              <a:rPr lang="en-US" sz="2000" dirty="0"/>
              <a:t>Collaboration of FLASH with </a:t>
            </a:r>
            <a:br>
              <a:rPr lang="en-US" sz="2000" dirty="0"/>
            </a:br>
            <a:r>
              <a:rPr lang="de-DE" sz="2000" b="1" dirty="0"/>
              <a:t>M. </a:t>
            </a:r>
            <a:r>
              <a:rPr lang="de-DE" sz="2000" b="1" dirty="0" err="1"/>
              <a:t>Zandrando</a:t>
            </a:r>
            <a:r>
              <a:rPr lang="de-DE" sz="2000" b="1" dirty="0"/>
              <a:t>, L. Raimondi </a:t>
            </a:r>
            <a:r>
              <a:rPr lang="de-DE" sz="2000" dirty="0"/>
              <a:t>et al., </a:t>
            </a:r>
            <a:r>
              <a:rPr lang="de-DE" sz="2000" dirty="0" err="1"/>
              <a:t>Fermi@Elettra</a:t>
            </a:r>
            <a:endParaRPr lang="de-DE" sz="20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878B84B-7B2B-4500-B068-620A2221E739}"/>
              </a:ext>
            </a:extLst>
          </p:cNvPr>
          <p:cNvSpPr/>
          <p:nvPr/>
        </p:nvSpPr>
        <p:spPr>
          <a:xfrm>
            <a:off x="941807" y="14566592"/>
            <a:ext cx="111346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9DE0"/>
                </a:solidFill>
              </a:rPr>
              <a:t>Double Pinholes</a:t>
            </a:r>
          </a:p>
        </p:txBody>
      </p:sp>
      <p:pic>
        <p:nvPicPr>
          <p:cNvPr id="166" name="Picture 165">
            <a:extLst>
              <a:ext uri="{FF2B5EF4-FFF2-40B4-BE49-F238E27FC236}">
                <a16:creationId xmlns:a16="http://schemas.microsoft.com/office/drawing/2014/main" id="{36DA5CC0-0A08-4818-A645-77CC2B5C958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378188" y="16293610"/>
            <a:ext cx="1816244" cy="1362182"/>
          </a:xfrm>
          <a:prstGeom prst="rect">
            <a:avLst/>
          </a:prstGeom>
        </p:spPr>
      </p:pic>
      <p:pic>
        <p:nvPicPr>
          <p:cNvPr id="167" name="Picture 166">
            <a:extLst>
              <a:ext uri="{FF2B5EF4-FFF2-40B4-BE49-F238E27FC236}">
                <a16:creationId xmlns:a16="http://schemas.microsoft.com/office/drawing/2014/main" id="{BEA1F400-AF97-4102-8361-663B2D5442E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784369" y="14813316"/>
            <a:ext cx="1432665" cy="1362311"/>
          </a:xfrm>
          <a:prstGeom prst="rect">
            <a:avLst/>
          </a:prstGeom>
        </p:spPr>
      </p:pic>
      <p:sp>
        <p:nvSpPr>
          <p:cNvPr id="168" name="Rechteck 46 2">
            <a:extLst>
              <a:ext uri="{FF2B5EF4-FFF2-40B4-BE49-F238E27FC236}">
                <a16:creationId xmlns:a16="http://schemas.microsoft.com/office/drawing/2014/main" id="{75310BF8-324D-4184-A389-C3EAB64E9094}"/>
              </a:ext>
            </a:extLst>
          </p:cNvPr>
          <p:cNvSpPr/>
          <p:nvPr/>
        </p:nvSpPr>
        <p:spPr>
          <a:xfrm>
            <a:off x="6778108" y="8782078"/>
            <a:ext cx="3922323" cy="1836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aseline="30000" dirty="0">
                <a:solidFill>
                  <a:srgbClr val="46555F"/>
                </a:solidFill>
                <a:latin typeface="Klavika Md" panose="02000000000000000000" pitchFamily="50" charset="0"/>
              </a:rPr>
              <a:t>2</a:t>
            </a:r>
            <a:r>
              <a:rPr lang="de-DE" sz="4000" dirty="0">
                <a:solidFill>
                  <a:srgbClr val="46555F"/>
                </a:solidFill>
                <a:latin typeface="Klavika Md" panose="02000000000000000000" pitchFamily="50" charset="0"/>
              </a:rPr>
              <a:t>DESY, FLASH</a:t>
            </a:r>
          </a:p>
          <a:p>
            <a:endParaRPr lang="de-DE" sz="4400" dirty="0">
              <a:solidFill>
                <a:srgbClr val="46555F"/>
              </a:solidFill>
              <a:latin typeface="Klavika Md" panose="02000000000000000000" pitchFamily="50" charset="0"/>
            </a:endParaRPr>
          </a:p>
          <a:p>
            <a:endParaRPr lang="de-DE" sz="4400" baseline="30000" dirty="0">
              <a:solidFill>
                <a:srgbClr val="46555F"/>
              </a:solidFill>
              <a:latin typeface="Klavika Md" panose="02000000000000000000" pitchFamily="50" charset="0"/>
            </a:endParaRPr>
          </a:p>
        </p:txBody>
      </p:sp>
      <p:pic>
        <p:nvPicPr>
          <p:cNvPr id="3" name="Picture 2 4">
            <a:extLst>
              <a:ext uri="{FF2B5EF4-FFF2-40B4-BE49-F238E27FC236}">
                <a16:creationId xmlns:a16="http://schemas.microsoft.com/office/drawing/2014/main" id="{0B818A71-E09A-4929-98E0-51C079A45F4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3434904" y="16800403"/>
            <a:ext cx="1505760" cy="1268236"/>
          </a:xfrm>
          <a:prstGeom prst="rect">
            <a:avLst/>
          </a:prstGeom>
        </p:spPr>
      </p:pic>
      <p:pic>
        <p:nvPicPr>
          <p:cNvPr id="140" name="Picture 139">
            <a:extLst>
              <a:ext uri="{FF2B5EF4-FFF2-40B4-BE49-F238E27FC236}">
                <a16:creationId xmlns:a16="http://schemas.microsoft.com/office/drawing/2014/main" id="{EC0399BB-5A9F-4C3E-888E-D519B15D776D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b="12589"/>
          <a:stretch/>
        </p:blipFill>
        <p:spPr>
          <a:xfrm>
            <a:off x="19906133" y="19229114"/>
            <a:ext cx="9529035" cy="8082649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A6E1F38B-8693-4006-AB16-20FC8BDF53DF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56034" y="29397644"/>
            <a:ext cx="18413229" cy="5771428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9F6CC5ED-AFD0-479C-8437-E81EAD7891F2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7796620" y="30136587"/>
            <a:ext cx="12933177" cy="7492101"/>
          </a:xfrm>
          <a:prstGeom prst="rect">
            <a:avLst/>
          </a:prstGeom>
        </p:spPr>
      </p:pic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3FA4D2F-6B2E-461F-A0A2-FB1C95F26F9A}"/>
              </a:ext>
            </a:extLst>
          </p:cNvPr>
          <p:cNvSpPr/>
          <p:nvPr/>
        </p:nvSpPr>
        <p:spPr>
          <a:xfrm>
            <a:off x="8165432" y="24609502"/>
            <a:ext cx="4251112" cy="91028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4" name="Picture 153">
            <a:extLst>
              <a:ext uri="{FF2B5EF4-FFF2-40B4-BE49-F238E27FC236}">
                <a16:creationId xmlns:a16="http://schemas.microsoft.com/office/drawing/2014/main" id="{5A853768-233B-4AC1-9BFC-ADD85D7FAD4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737" y="24782011"/>
            <a:ext cx="3777595" cy="571263"/>
          </a:xfrm>
          <a:prstGeom prst="rect">
            <a:avLst/>
          </a:prstGeom>
        </p:spPr>
      </p:pic>
      <p:pic>
        <p:nvPicPr>
          <p:cNvPr id="142" name="Picture 141" descr="A picture containing star&#10;&#10;Description generated with very high confidence">
            <a:extLst>
              <a:ext uri="{FF2B5EF4-FFF2-40B4-BE49-F238E27FC236}">
                <a16:creationId xmlns:a16="http://schemas.microsoft.com/office/drawing/2014/main" id="{02AD69E4-D2B1-4F74-9A0A-5767388624F4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790" y="35024925"/>
            <a:ext cx="4646265" cy="4646265"/>
          </a:xfrm>
          <a:prstGeom prst="rect">
            <a:avLst/>
          </a:prstGeom>
        </p:spPr>
      </p:pic>
      <p:pic>
        <p:nvPicPr>
          <p:cNvPr id="144" name="Picture 143" descr="A picture containing star, colorful&#10;&#10;Description generated with high confidence">
            <a:extLst>
              <a:ext uri="{FF2B5EF4-FFF2-40B4-BE49-F238E27FC236}">
                <a16:creationId xmlns:a16="http://schemas.microsoft.com/office/drawing/2014/main" id="{6F968EF0-281E-4848-BC25-D337E685ECAC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347" y="34994877"/>
            <a:ext cx="4646264" cy="4646264"/>
          </a:xfrm>
          <a:prstGeom prst="rect">
            <a:avLst/>
          </a:prstGeom>
        </p:spPr>
      </p:pic>
      <p:pic>
        <p:nvPicPr>
          <p:cNvPr id="146" name="Picture 145" descr="A picture containing star&#10;&#10;Description generated with very high confidence">
            <a:extLst>
              <a:ext uri="{FF2B5EF4-FFF2-40B4-BE49-F238E27FC236}">
                <a16:creationId xmlns:a16="http://schemas.microsoft.com/office/drawing/2014/main" id="{A27DC480-B2F6-4AF1-A41D-C2DE8ADCA0F6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5196" y="34996204"/>
            <a:ext cx="4674986" cy="46749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ED5974-10A3-4E95-87E1-30ED4A424357}"/>
              </a:ext>
            </a:extLst>
          </p:cNvPr>
          <p:cNvSpPr txBox="1"/>
          <p:nvPr/>
        </p:nvSpPr>
        <p:spPr>
          <a:xfrm flipH="1">
            <a:off x="1355962" y="35277086"/>
            <a:ext cx="489287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FWHM=(2.1 x 1.7)mm</a:t>
            </a:r>
            <a:endParaRPr lang="en-US" sz="3800" dirty="0">
              <a:solidFill>
                <a:schemeClr val="bg1"/>
              </a:solidFill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3E8F779-5E61-422A-BC45-0B74BB4B3F29}"/>
              </a:ext>
            </a:extLst>
          </p:cNvPr>
          <p:cNvSpPr txBox="1"/>
          <p:nvPr/>
        </p:nvSpPr>
        <p:spPr>
          <a:xfrm flipH="1">
            <a:off x="7523672" y="35312010"/>
            <a:ext cx="489287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FWHM=(2.1 x 2.0)mm</a:t>
            </a:r>
            <a:endParaRPr lang="en-US" sz="3800" dirty="0">
              <a:solidFill>
                <a:schemeClr val="bg1"/>
              </a:solidFill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30271EE6-1D4B-48A6-A6CF-00DEE0648A0F}"/>
              </a:ext>
            </a:extLst>
          </p:cNvPr>
          <p:cNvSpPr txBox="1"/>
          <p:nvPr/>
        </p:nvSpPr>
        <p:spPr>
          <a:xfrm flipH="1">
            <a:off x="13592690" y="35286494"/>
            <a:ext cx="489287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FWHM=(2.4 x 2.4)mm</a:t>
            </a:r>
            <a:endParaRPr lang="en-US" sz="3800" dirty="0">
              <a:solidFill>
                <a:schemeClr val="bg1"/>
              </a:solidFill>
            </a:endParaRP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07F86349-8CE0-435C-9702-5726850AF713}"/>
              </a:ext>
            </a:extLst>
          </p:cNvPr>
          <p:cNvGrpSpPr/>
          <p:nvPr/>
        </p:nvGrpSpPr>
        <p:grpSpPr>
          <a:xfrm>
            <a:off x="427874" y="28715369"/>
            <a:ext cx="17992147" cy="11480761"/>
            <a:chOff x="705473" y="8593325"/>
            <a:chExt cx="28914557" cy="10255885"/>
          </a:xfrm>
        </p:grpSpPr>
        <p:sp>
          <p:nvSpPr>
            <p:cNvPr id="173" name="Round Same Side Corner Rectangle 66 1">
              <a:extLst>
                <a:ext uri="{FF2B5EF4-FFF2-40B4-BE49-F238E27FC236}">
                  <a16:creationId xmlns:a16="http://schemas.microsoft.com/office/drawing/2014/main" id="{B9EE3B99-933E-49B8-8023-8373D9CAEC7B}"/>
                </a:ext>
              </a:extLst>
            </p:cNvPr>
            <p:cNvSpPr/>
            <p:nvPr/>
          </p:nvSpPr>
          <p:spPr>
            <a:xfrm>
              <a:off x="705473" y="9382832"/>
              <a:ext cx="28914557" cy="9466378"/>
            </a:xfrm>
            <a:prstGeom prst="round2SameRect">
              <a:avLst>
                <a:gd name="adj1" fmla="val 0"/>
                <a:gd name="adj2" fmla="val 0"/>
              </a:avLst>
            </a:prstGeom>
            <a:noFill/>
            <a:ln w="76200">
              <a:solidFill>
                <a:srgbClr val="4351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4" name="Round Same Side Corner Rectangle 67 1">
              <a:extLst>
                <a:ext uri="{FF2B5EF4-FFF2-40B4-BE49-F238E27FC236}">
                  <a16:creationId xmlns:a16="http://schemas.microsoft.com/office/drawing/2014/main" id="{AD83C0F7-9ECC-4390-A12A-484DED9A67F3}"/>
                </a:ext>
              </a:extLst>
            </p:cNvPr>
            <p:cNvSpPr/>
            <p:nvPr/>
          </p:nvSpPr>
          <p:spPr>
            <a:xfrm>
              <a:off x="705473" y="8593325"/>
              <a:ext cx="28914556" cy="813171"/>
            </a:xfrm>
            <a:prstGeom prst="round2SameRect">
              <a:avLst>
                <a:gd name="adj1" fmla="val 41048"/>
                <a:gd name="adj2" fmla="val 0"/>
              </a:avLst>
            </a:prstGeom>
            <a:solidFill>
              <a:srgbClr val="43515A"/>
            </a:solidFill>
            <a:ln w="76200">
              <a:solidFill>
                <a:srgbClr val="4351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2400"/>
                </a:spcAft>
              </a:pPr>
              <a:r>
                <a:rPr lang="en-GB" sz="5400" dirty="0">
                  <a:latin typeface="Klavika Rg" panose="02000000000000000000" pitchFamily="50" charset="0"/>
                  <a:ea typeface="Klavika" charset="0"/>
                  <a:cs typeface="Klavika" charset="0"/>
                </a:rPr>
                <a:t>Coherence length vs. Pinhole Separation</a:t>
              </a:r>
              <a:endParaRPr lang="en-US" sz="5400" dirty="0">
                <a:latin typeface="Klavika Rg" panose="02000000000000000000" pitchFamily="50" charset="0"/>
                <a:ea typeface="Klavika" charset="0"/>
                <a:cs typeface="Klavika" charset="0"/>
              </a:endParaRPr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D66D248F-2FFE-48F6-BE7D-ECF40C125551}"/>
              </a:ext>
            </a:extLst>
          </p:cNvPr>
          <p:cNvGrpSpPr/>
          <p:nvPr/>
        </p:nvGrpSpPr>
        <p:grpSpPr>
          <a:xfrm>
            <a:off x="18599346" y="28726025"/>
            <a:ext cx="11247993" cy="11470105"/>
            <a:chOff x="705473" y="8593325"/>
            <a:chExt cx="28914557" cy="10246366"/>
          </a:xfrm>
        </p:grpSpPr>
        <p:sp>
          <p:nvSpPr>
            <p:cNvPr id="176" name="Round Same Side Corner Rectangle 66 2">
              <a:extLst>
                <a:ext uri="{FF2B5EF4-FFF2-40B4-BE49-F238E27FC236}">
                  <a16:creationId xmlns:a16="http://schemas.microsoft.com/office/drawing/2014/main" id="{65C292A6-5A01-430E-BB71-79FCAF46BBD1}"/>
                </a:ext>
              </a:extLst>
            </p:cNvPr>
            <p:cNvSpPr/>
            <p:nvPr/>
          </p:nvSpPr>
          <p:spPr>
            <a:xfrm>
              <a:off x="705473" y="9382832"/>
              <a:ext cx="28914557" cy="9456859"/>
            </a:xfrm>
            <a:prstGeom prst="round2SameRect">
              <a:avLst>
                <a:gd name="adj1" fmla="val 0"/>
                <a:gd name="adj2" fmla="val 0"/>
              </a:avLst>
            </a:prstGeom>
            <a:noFill/>
            <a:ln w="76200">
              <a:solidFill>
                <a:srgbClr val="4351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7" name="Round Same Side Corner Rectangle 67 2">
              <a:extLst>
                <a:ext uri="{FF2B5EF4-FFF2-40B4-BE49-F238E27FC236}">
                  <a16:creationId xmlns:a16="http://schemas.microsoft.com/office/drawing/2014/main" id="{7F3BE3CB-C7DF-404B-BBF9-016B3CEF1C5F}"/>
                </a:ext>
              </a:extLst>
            </p:cNvPr>
            <p:cNvSpPr/>
            <p:nvPr/>
          </p:nvSpPr>
          <p:spPr>
            <a:xfrm>
              <a:off x="705473" y="8593325"/>
              <a:ext cx="28914556" cy="813171"/>
            </a:xfrm>
            <a:prstGeom prst="round2SameRect">
              <a:avLst>
                <a:gd name="adj1" fmla="val 41048"/>
                <a:gd name="adj2" fmla="val 0"/>
              </a:avLst>
            </a:prstGeom>
            <a:solidFill>
              <a:srgbClr val="43515A"/>
            </a:solidFill>
            <a:ln w="76200">
              <a:solidFill>
                <a:srgbClr val="4351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2400"/>
                </a:spcAft>
              </a:pPr>
              <a:r>
                <a:rPr lang="en-GB" sz="5400" dirty="0">
                  <a:latin typeface="Klavika Rg" panose="02000000000000000000" pitchFamily="50" charset="0"/>
                  <a:ea typeface="Klavika" charset="0"/>
                  <a:cs typeface="Klavika" charset="0"/>
                </a:rPr>
                <a:t>Interference pattern example</a:t>
              </a:r>
              <a:endParaRPr lang="en-US" sz="5400" dirty="0">
                <a:latin typeface="Klavika Rg" panose="02000000000000000000" pitchFamily="50" charset="0"/>
                <a:ea typeface="Klavika" charset="0"/>
                <a:cs typeface="Klavika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BEDDE18-5F7D-4F94-914A-91D16B03A874}"/>
              </a:ext>
            </a:extLst>
          </p:cNvPr>
          <p:cNvSpPr txBox="1"/>
          <p:nvPr/>
        </p:nvSpPr>
        <p:spPr>
          <a:xfrm>
            <a:off x="19744364" y="37506442"/>
            <a:ext cx="88907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Measured partially coherent interference pattern (blue) with the reconstructed fully coherent pattern (red) after applying a blind deconvolution algorithm</a:t>
            </a:r>
            <a:endParaRPr lang="en-US" sz="2400" dirty="0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55929AE-DC70-4A6A-BAA9-695B0D346E33}"/>
              </a:ext>
            </a:extLst>
          </p:cNvPr>
          <p:cNvSpPr txBox="1"/>
          <p:nvPr/>
        </p:nvSpPr>
        <p:spPr>
          <a:xfrm>
            <a:off x="20336727" y="27311763"/>
            <a:ext cx="88907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Simulated intensity distribution from a double-pinhole experiment for different pinhole separations. A divergent beam illuminates the pinholes and the diffracted light propagates in the intermediate zone.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CC8B36-667F-4955-8546-7517DB9A2955}"/>
              </a:ext>
            </a:extLst>
          </p:cNvPr>
          <p:cNvSpPr txBox="1"/>
          <p:nvPr/>
        </p:nvSpPr>
        <p:spPr>
          <a:xfrm>
            <a:off x="1318445" y="24243300"/>
            <a:ext cx="5651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The partially coherent interference pattern is the convolution of a fully coherent pattern with the Fourier-transform of the coherence function </a:t>
            </a:r>
            <a:r>
              <a:rPr lang="en-GB" sz="2400" dirty="0">
                <a:latin typeface="Symbol" panose="05050102010706020507" pitchFamily="18" charset="2"/>
              </a:rPr>
              <a:t>g</a:t>
            </a:r>
            <a:r>
              <a:rPr lang="en-GB" sz="2400" dirty="0"/>
              <a:t> (Clark et al. 2012):</a:t>
            </a:r>
            <a:endParaRPr lang="en-US" sz="2400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A56C1F4-C021-474C-87FB-802305687ED1}"/>
              </a:ext>
            </a:extLst>
          </p:cNvPr>
          <p:cNvSpPr/>
          <p:nvPr/>
        </p:nvSpPr>
        <p:spPr>
          <a:xfrm>
            <a:off x="16353206" y="23863496"/>
            <a:ext cx="1776976" cy="960090"/>
          </a:xfrm>
          <a:prstGeom prst="roundRect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6F30B7-A644-47FC-A89E-E21A9B740FF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4880" y="24055136"/>
            <a:ext cx="673627" cy="531638"/>
          </a:xfrm>
          <a:prstGeom prst="rect">
            <a:avLst/>
          </a:prstGeom>
        </p:spPr>
      </p:pic>
      <p:sp>
        <p:nvSpPr>
          <p:cNvPr id="188" name="Rectangle: Rounded Corners 187">
            <a:extLst>
              <a:ext uri="{FF2B5EF4-FFF2-40B4-BE49-F238E27FC236}">
                <a16:creationId xmlns:a16="http://schemas.microsoft.com/office/drawing/2014/main" id="{475764B5-27E7-4398-B118-B1345D66AC8D}"/>
              </a:ext>
            </a:extLst>
          </p:cNvPr>
          <p:cNvSpPr/>
          <p:nvPr/>
        </p:nvSpPr>
        <p:spPr>
          <a:xfrm>
            <a:off x="16379447" y="25331727"/>
            <a:ext cx="1776976" cy="96009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A2D41BF4-81BD-454E-910C-5577D893F8F5}"/>
              </a:ext>
            </a:extLst>
          </p:cNvPr>
          <p:cNvSpPr/>
          <p:nvPr/>
        </p:nvSpPr>
        <p:spPr>
          <a:xfrm>
            <a:off x="14582688" y="26773563"/>
            <a:ext cx="978568" cy="72380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52AD25-7477-41B3-B68B-A89A03609D89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6800" y="25583036"/>
            <a:ext cx="1129316" cy="544846"/>
          </a:xfrm>
          <a:prstGeom prst="rect">
            <a:avLst/>
          </a:prstGeom>
        </p:spPr>
      </p:pic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518588B3-E9C3-436D-9E0D-A4D5545A38FC}"/>
              </a:ext>
            </a:extLst>
          </p:cNvPr>
          <p:cNvSpPr/>
          <p:nvPr/>
        </p:nvSpPr>
        <p:spPr>
          <a:xfrm>
            <a:off x="12582721" y="24823586"/>
            <a:ext cx="3770485" cy="544846"/>
          </a:xfrm>
          <a:prstGeom prst="chevr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blind-deconvolution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04CCBCD-60D4-418A-843F-2E069432CBD3}"/>
              </a:ext>
            </a:extLst>
          </p:cNvPr>
          <p:cNvSpPr txBox="1"/>
          <p:nvPr/>
        </p:nvSpPr>
        <p:spPr>
          <a:xfrm>
            <a:off x="7111679" y="39657780"/>
            <a:ext cx="6481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Backpropagation to pinhole plate</a:t>
            </a:r>
            <a:endParaRPr lang="en-US" sz="280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5CB1DF1D-6C7A-4925-923B-22B699C89FC7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2784" y="26963174"/>
            <a:ext cx="293886" cy="363230"/>
          </a:xfrm>
          <a:prstGeom prst="rect">
            <a:avLst/>
          </a:prstGeom>
        </p:spPr>
      </p:pic>
      <p:sp>
        <p:nvSpPr>
          <p:cNvPr id="191" name="TextBox 190">
            <a:extLst>
              <a:ext uri="{FF2B5EF4-FFF2-40B4-BE49-F238E27FC236}">
                <a16:creationId xmlns:a16="http://schemas.microsoft.com/office/drawing/2014/main" id="{8C5A06FA-B17B-4880-903C-39767DE91A9A}"/>
              </a:ext>
            </a:extLst>
          </p:cNvPr>
          <p:cNvSpPr txBox="1"/>
          <p:nvPr/>
        </p:nvSpPr>
        <p:spPr>
          <a:xfrm>
            <a:off x="8739380" y="26763787"/>
            <a:ext cx="5651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The </a:t>
            </a:r>
            <a:r>
              <a:rPr lang="en-GB" sz="2400" b="1" dirty="0"/>
              <a:t>transverse coherence length </a:t>
            </a:r>
            <a:r>
              <a:rPr lang="en-GB" sz="2400" b="1" dirty="0">
                <a:latin typeface="Symbol" panose="05050102010706020507" pitchFamily="18" charset="2"/>
              </a:rPr>
              <a:t>x</a:t>
            </a:r>
            <a:r>
              <a:rPr lang="en-GB" sz="2400" b="1" dirty="0"/>
              <a:t> </a:t>
            </a:r>
            <a:r>
              <a:rPr lang="en-GB" sz="2400" dirty="0"/>
              <a:t>is the rms width of the coherence function </a:t>
            </a:r>
            <a:r>
              <a:rPr lang="en-GB" sz="2400" dirty="0">
                <a:latin typeface="Symbol" panose="05050102010706020507" pitchFamily="18" charset="2"/>
              </a:rPr>
              <a:t>g:</a:t>
            </a:r>
            <a:endParaRPr lang="en-US" sz="2400" dirty="0">
              <a:latin typeface="Symbol" panose="05050102010706020507" pitchFamily="18" charset="2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8536042A-B017-4E3F-8817-D0F25372F41F}"/>
              </a:ext>
            </a:extLst>
          </p:cNvPr>
          <p:cNvGrpSpPr/>
          <p:nvPr/>
        </p:nvGrpSpPr>
        <p:grpSpPr>
          <a:xfrm>
            <a:off x="19618227" y="18398033"/>
            <a:ext cx="10465288" cy="10091809"/>
            <a:chOff x="4975351" y="3735325"/>
            <a:chExt cx="4005268" cy="10361513"/>
          </a:xfrm>
        </p:grpSpPr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BECEB0A6-7957-49FE-A2DD-BAC17D0EB2E9}"/>
                </a:ext>
              </a:extLst>
            </p:cNvPr>
            <p:cNvSpPr txBox="1"/>
            <p:nvPr/>
          </p:nvSpPr>
          <p:spPr>
            <a:xfrm>
              <a:off x="4975351" y="4110231"/>
              <a:ext cx="4005267" cy="9986607"/>
            </a:xfrm>
            <a:prstGeom prst="rect">
              <a:avLst/>
            </a:prstGeom>
            <a:noFill/>
            <a:ln w="15875">
              <a:solidFill>
                <a:srgbClr val="029FE3"/>
              </a:solidFill>
            </a:ln>
          </p:spPr>
          <p:txBody>
            <a:bodyPr wrap="square" rtlCol="0">
              <a:noAutofit/>
            </a:bodyPr>
            <a:lstStyle/>
            <a:p>
              <a:endParaRPr lang="en-GB" sz="1400" dirty="0"/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AB83E0FF-021B-4159-B286-908BA54DFCCD}"/>
                </a:ext>
              </a:extLst>
            </p:cNvPr>
            <p:cNvSpPr txBox="1"/>
            <p:nvPr/>
          </p:nvSpPr>
          <p:spPr>
            <a:xfrm>
              <a:off x="4975351" y="3735325"/>
              <a:ext cx="4005268" cy="663604"/>
            </a:xfrm>
            <a:prstGeom prst="rect">
              <a:avLst/>
            </a:prstGeom>
            <a:solidFill>
              <a:srgbClr val="029FE3"/>
            </a:solidFill>
            <a:ln w="15875">
              <a:solidFill>
                <a:srgbClr val="029FE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</a:rPr>
                <a:t>Simulation of interference in the intermediate zone</a:t>
              </a:r>
              <a:endParaRPr lang="en-US" sz="36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51" name="Picture 50">
            <a:extLst>
              <a:ext uri="{FF2B5EF4-FFF2-40B4-BE49-F238E27FC236}">
                <a16:creationId xmlns:a16="http://schemas.microsoft.com/office/drawing/2014/main" id="{8FFE8ECD-BB58-4EFF-8AA4-81534FB68151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2372" y="26855690"/>
            <a:ext cx="534939" cy="492012"/>
          </a:xfrm>
          <a:prstGeom prst="rect">
            <a:avLst/>
          </a:prstGeom>
        </p:spPr>
      </p:pic>
      <p:sp>
        <p:nvSpPr>
          <p:cNvPr id="53" name="Arrow: Chevron 52">
            <a:extLst>
              <a:ext uri="{FF2B5EF4-FFF2-40B4-BE49-F238E27FC236}">
                <a16:creationId xmlns:a16="http://schemas.microsoft.com/office/drawing/2014/main" id="{323AAE16-88D5-4713-8661-0CE89FA38CFF}"/>
              </a:ext>
            </a:extLst>
          </p:cNvPr>
          <p:cNvSpPr/>
          <p:nvPr/>
        </p:nvSpPr>
        <p:spPr>
          <a:xfrm>
            <a:off x="15828947" y="26875497"/>
            <a:ext cx="2171395" cy="519938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tx1"/>
                </a:solidFill>
              </a:rPr>
              <a:t>rms width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A9D6A68C-93CF-4DE3-A2D6-6FB9315A780E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3709904" y="19597903"/>
            <a:ext cx="4658444" cy="2300359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CF2ED9FD-E781-4C43-8702-E76972C2C850}"/>
              </a:ext>
            </a:extLst>
          </p:cNvPr>
          <p:cNvSpPr txBox="1"/>
          <p:nvPr/>
        </p:nvSpPr>
        <p:spPr>
          <a:xfrm>
            <a:off x="16889788" y="21969072"/>
            <a:ext cx="4134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Singer (2013)</a:t>
            </a:r>
            <a:endParaRPr lang="en-US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4209462D-9357-46CE-84F9-13D3ED15730F}"/>
              </a:ext>
            </a:extLst>
          </p:cNvPr>
          <p:cNvSpPr txBox="1"/>
          <p:nvPr/>
        </p:nvSpPr>
        <p:spPr>
          <a:xfrm>
            <a:off x="1120309" y="19431628"/>
            <a:ext cx="122651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In a classical approach, the pinholes would be </a:t>
            </a:r>
            <a:r>
              <a:rPr lang="en-GB" sz="2400" b="1" dirty="0"/>
              <a:t>destroyed</a:t>
            </a:r>
            <a:r>
              <a:rPr lang="en-GB" sz="2400" dirty="0"/>
              <a:t> by being placed 1.5mm from the focussed beam (Singer 2013).</a:t>
            </a:r>
          </a:p>
          <a:p>
            <a:endParaRPr lang="en-GB" sz="2400" dirty="0"/>
          </a:p>
          <a:p>
            <a:r>
              <a:rPr lang="en-GB" sz="2400" dirty="0"/>
              <a:t>Here, the double-pinholes were positioned 1m behind the focus. This introduced a </a:t>
            </a:r>
            <a:r>
              <a:rPr lang="en-GB" sz="2400" b="1" dirty="0"/>
              <a:t>curvature</a:t>
            </a:r>
            <a:r>
              <a:rPr lang="en-GB" sz="2400" dirty="0"/>
              <a:t> to the beam, leading to a diffraction pattern in the intermediate zone instead of the far-field. Usually, one would determine the complex degree of coherence </a:t>
            </a:r>
            <a:r>
              <a:rPr lang="en-GB" sz="2400" dirty="0">
                <a:latin typeface="Symbol" panose="05050102010706020507" pitchFamily="18" charset="2"/>
              </a:rPr>
              <a:t>g</a:t>
            </a:r>
            <a:r>
              <a:rPr lang="en-GB" sz="2400" dirty="0"/>
              <a:t>  from the central visibility of the pattern.</a:t>
            </a:r>
          </a:p>
          <a:p>
            <a:endParaRPr lang="en-GB" sz="2400" dirty="0"/>
          </a:p>
          <a:p>
            <a:r>
              <a:rPr lang="en-GB" sz="2400" dirty="0"/>
              <a:t>The </a:t>
            </a:r>
            <a:r>
              <a:rPr lang="en-GB" sz="2400" b="1" dirty="0"/>
              <a:t>blind-deconvolution</a:t>
            </a:r>
            <a:r>
              <a:rPr lang="en-GB" sz="2400" dirty="0"/>
              <a:t> method (Clark 2012) can be used here to obtain the coherence length</a:t>
            </a:r>
            <a:r>
              <a:rPr lang="en-GB" sz="2400" b="1" dirty="0"/>
              <a:t> </a:t>
            </a:r>
            <a:r>
              <a:rPr lang="en-GB" sz="2400" b="1" dirty="0">
                <a:latin typeface="Symbol" panose="05050102010706020507" pitchFamily="18" charset="2"/>
              </a:rPr>
              <a:t>x</a:t>
            </a:r>
            <a:r>
              <a:rPr lang="en-GB" sz="2400" dirty="0"/>
              <a:t>.</a:t>
            </a:r>
            <a:endParaRPr lang="en-US" sz="2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C95DA66-479F-4102-AF46-9C27DEB9114B}"/>
              </a:ext>
            </a:extLst>
          </p:cNvPr>
          <p:cNvSpPr txBox="1"/>
          <p:nvPr/>
        </p:nvSpPr>
        <p:spPr>
          <a:xfrm>
            <a:off x="1550536" y="29994785"/>
            <a:ext cx="3338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/>
              <a:t>8nm</a:t>
            </a:r>
            <a:endParaRPr lang="en-US" sz="5400" dirty="0"/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64262F1C-301E-4B3D-B318-60BFF8807EBF}"/>
              </a:ext>
            </a:extLst>
          </p:cNvPr>
          <p:cNvSpPr txBox="1"/>
          <p:nvPr/>
        </p:nvSpPr>
        <p:spPr>
          <a:xfrm>
            <a:off x="7622837" y="29996579"/>
            <a:ext cx="3338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/>
              <a:t>13.5nm</a:t>
            </a:r>
            <a:endParaRPr lang="en-US" sz="5400" dirty="0"/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902C78F2-A3DB-4DA5-B20F-67B538DF8905}"/>
              </a:ext>
            </a:extLst>
          </p:cNvPr>
          <p:cNvSpPr txBox="1"/>
          <p:nvPr/>
        </p:nvSpPr>
        <p:spPr>
          <a:xfrm>
            <a:off x="13695138" y="29998373"/>
            <a:ext cx="3338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/>
              <a:t>18nm</a:t>
            </a:r>
            <a:endParaRPr lang="en-US" sz="54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AADB304-629D-4FBE-B231-CA18D5C37878}"/>
              </a:ext>
            </a:extLst>
          </p:cNvPr>
          <p:cNvSpPr/>
          <p:nvPr/>
        </p:nvSpPr>
        <p:spPr>
          <a:xfrm>
            <a:off x="18477822" y="41989228"/>
            <a:ext cx="1513522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project has received funding from the European Union’s Horizon 2020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and Innovation </a:t>
            </a:r>
            <a:r>
              <a:rPr lang="en-US" dirty="0" err="1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</a:t>
            </a: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under Grant Agreement No 730872.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1" name="Picture 8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2428C32-C2A5-4954-84F6-7E252AD0FD5B}"/>
              </a:ext>
            </a:extLst>
          </p:cNvPr>
          <p:cNvPicPr>
            <a:picLocks noChangeAspect="1"/>
          </p:cNvPicPr>
          <p:nvPr/>
        </p:nvPicPr>
        <p:blipFill rotWithShape="1"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16" b="17129"/>
          <a:stretch/>
        </p:blipFill>
        <p:spPr>
          <a:xfrm>
            <a:off x="26305596" y="40408310"/>
            <a:ext cx="3841624" cy="23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545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68FB4-20F1-4AF9-BDD7-F2A3EC65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C1DD1-C25B-4E2C-8660-C71B277DA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9D71097-BD04-4C1D-993B-74E0A574AA73}"/>
              </a:ext>
            </a:extLst>
          </p:cNvPr>
          <p:cNvGrpSpPr/>
          <p:nvPr/>
        </p:nvGrpSpPr>
        <p:grpSpPr>
          <a:xfrm>
            <a:off x="395789" y="18398033"/>
            <a:ext cx="19079326" cy="10091809"/>
            <a:chOff x="4968615" y="3735325"/>
            <a:chExt cx="4005268" cy="1036151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B605215-4E25-421C-9CA8-273573D8EE27}"/>
                </a:ext>
              </a:extLst>
            </p:cNvPr>
            <p:cNvSpPr txBox="1"/>
            <p:nvPr/>
          </p:nvSpPr>
          <p:spPr>
            <a:xfrm>
              <a:off x="4968615" y="4110231"/>
              <a:ext cx="4005267" cy="9986607"/>
            </a:xfrm>
            <a:prstGeom prst="rect">
              <a:avLst/>
            </a:prstGeom>
            <a:noFill/>
            <a:ln w="15875">
              <a:solidFill>
                <a:srgbClr val="029FE3"/>
              </a:solidFill>
            </a:ln>
          </p:spPr>
          <p:txBody>
            <a:bodyPr wrap="square" rtlCol="0">
              <a:noAutofit/>
            </a:bodyPr>
            <a:lstStyle/>
            <a:p>
              <a:endParaRPr lang="en-GB" sz="14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EAC3680-8A3C-43A9-898D-156160CDB437}"/>
                </a:ext>
              </a:extLst>
            </p:cNvPr>
            <p:cNvSpPr txBox="1"/>
            <p:nvPr/>
          </p:nvSpPr>
          <p:spPr>
            <a:xfrm>
              <a:off x="4968615" y="3735325"/>
              <a:ext cx="4005268" cy="663604"/>
            </a:xfrm>
            <a:prstGeom prst="rect">
              <a:avLst/>
            </a:prstGeom>
            <a:solidFill>
              <a:srgbClr val="029FE3"/>
            </a:solidFill>
            <a:ln w="15875">
              <a:solidFill>
                <a:srgbClr val="029FE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</a:rPr>
                <a:t>Blind-deconvolution method for an interference pattern in the intermediate zone</a:t>
              </a:r>
              <a:endParaRPr lang="en-US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45531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9.7338"/>
  <p:tag name="ORIGINALWIDTH" val="857.8928"/>
  <p:tag name="LATEXADDIN" val="\documentclass{article}&#10;\usepackage{amsmath}&#10;\pagestyle{empty}&#10;\begin{document}&#10;&#10;$I_{pc} = I_{fc} \ast \mathcal{F(\gamma)}$&#10;&#10;&#10;\end{document}"/>
  <p:tag name="IGUANATEXSIZE" val="20"/>
  <p:tag name="IGUANATEXCURSOR" val="121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0.7349"/>
  <p:tag name="ORIGINALWIDTH" val="152.9809"/>
  <p:tag name="LATEXADDIN" val="\documentclass{article}&#10;\usepackage{amsmath}&#10;\pagestyle{empty}&#10;\begin{document}&#10;&#10;$I_{fc}$&#10;&#10;&#10;\end{document}"/>
  <p:tag name="IGUANATEXSIZE" val="20"/>
  <p:tag name="IGUANATEXCURSOR" val="8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.7346"/>
  <p:tag name="ORIGINALWIDTH" val="256.468"/>
  <p:tag name="LATEXADDIN" val="\documentclass{article}&#10;\usepackage{amsmath}&#10;\pagestyle{empty}&#10;\begin{document}&#10;&#10;$\mathcal{F(\gamma)}$&#10;&#10;&#10;\end{document}"/>
  <p:tag name="IGUANATEXSIZE" val="20"/>
  <p:tag name="IGUANATEXCURSOR" val="82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2.48969"/>
  <p:tag name="ORIGINALWIDTH" val="66.74165"/>
  <p:tag name="LATEXADDIN" val="\documentclass{article}&#10;\usepackage{amsmath}&#10;\pagestyle{empty}&#10;\begin{document}&#10;&#10;$\gamma$&#10;&#10;&#10;\end{document}"/>
  <p:tag name="IGUANATEXSIZE" val="20"/>
  <p:tag name="IGUANATEXCURSOR" val="8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121.4848"/>
  <p:tag name="LATEXADDIN" val="\documentclass{article}&#10;\usepackage{amsmath}&#10;\pagestyle{empty}&#10;\begin{document}&#10;&#10;$\xi_T$&#10;&#10;&#10;\end{document}"/>
  <p:tag name="IGUANATEXSIZE" val="20"/>
  <p:tag name="IGUANATEXCURSOR" val="8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495</Words>
  <Application>Microsoft Office PowerPoint</Application>
  <PresentationFormat>Custom</PresentationFormat>
  <Paragraphs>66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4" baseType="lpstr">
      <vt:lpstr>ＭＳ Ｐゴシック</vt:lpstr>
      <vt:lpstr>Arial</vt:lpstr>
      <vt:lpstr>Calibri</vt:lpstr>
      <vt:lpstr>Calibri Light</vt:lpstr>
      <vt:lpstr>Courier New</vt:lpstr>
      <vt:lpstr>Klavika</vt:lpstr>
      <vt:lpstr>Klavika Lt</vt:lpstr>
      <vt:lpstr>Klavika Md</vt:lpstr>
      <vt:lpstr>Klavika Rg</vt:lpstr>
      <vt:lpstr>Symbol</vt:lpstr>
      <vt:lpstr>Wingdings</vt:lpstr>
      <vt:lpstr>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Thomas Wodzinski</dc:creator>
  <cp:lastModifiedBy>Thomas Wodzinski</cp:lastModifiedBy>
  <cp:revision>138</cp:revision>
  <cp:lastPrinted>2016-07-07T15:50:48Z</cp:lastPrinted>
  <dcterms:created xsi:type="dcterms:W3CDTF">2016-04-29T12:48:06Z</dcterms:created>
  <dcterms:modified xsi:type="dcterms:W3CDTF">2018-09-19T22:27:52Z</dcterms:modified>
</cp:coreProperties>
</file>

<file path=docProps/thumbnail.jpeg>
</file>